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28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青森県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の花、鳥、木、魚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リンゴの花（県の花）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ハクチョウ（県の鳥）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ヒバ（県の木）</a:t>
            </a:r>
          </a:p>
        </p:txBody>
      </p: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F2682B59-CC79-4F6B-B599-B7505048536E}"/>
              </a:ext>
            </a:extLst>
          </p:cNvPr>
          <p:cNvGrpSpPr/>
          <p:nvPr/>
        </p:nvGrpSpPr>
        <p:grpSpPr>
          <a:xfrm>
            <a:off x="3811709" y="1529234"/>
            <a:ext cx="2319437" cy="1586981"/>
            <a:chOff x="1000005" y="4858583"/>
            <a:chExt cx="2779874" cy="1902016"/>
          </a:xfrm>
        </p:grpSpPr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6FCC5F9-FF9B-47F7-9223-9B6E15A16453}"/>
                </a:ext>
              </a:extLst>
            </p:cNvPr>
            <p:cNvSpPr/>
            <p:nvPr/>
          </p:nvSpPr>
          <p:spPr>
            <a:xfrm rot="17831656">
              <a:off x="899260" y="5591169"/>
              <a:ext cx="520560" cy="191498"/>
            </a:xfrm>
            <a:custGeom>
              <a:avLst/>
              <a:gdLst>
                <a:gd name="connsiteX0" fmla="*/ 387872 w 387872"/>
                <a:gd name="connsiteY0" fmla="*/ 2737 h 165153"/>
                <a:gd name="connsiteX1" fmla="*/ 379113 w 387872"/>
                <a:gd name="connsiteY1" fmla="*/ 165153 h 165153"/>
                <a:gd name="connsiteX2" fmla="*/ 313276 w 387872"/>
                <a:gd name="connsiteY2" fmla="*/ 158046 h 165153"/>
                <a:gd name="connsiteX3" fmla="*/ 20361 w 387872"/>
                <a:gd name="connsiteY3" fmla="*/ 68344 h 165153"/>
                <a:gd name="connsiteX4" fmla="*/ 22322 w 387872"/>
                <a:gd name="connsiteY4" fmla="*/ 66040 h 165153"/>
                <a:gd name="connsiteX5" fmla="*/ 6147 w 387872"/>
                <a:gd name="connsiteY5" fmla="*/ 57760 h 165153"/>
                <a:gd name="connsiteX6" fmla="*/ 0 w 387872"/>
                <a:gd name="connsiteY6" fmla="*/ 48072 h 165153"/>
                <a:gd name="connsiteX7" fmla="*/ 302547 w 387872"/>
                <a:gd name="connsiteY7" fmla="*/ 0 h 16515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3715 w 405440"/>
                <a:gd name="connsiteY5" fmla="*/ 69570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65713 w 405440"/>
                <a:gd name="connsiteY4" fmla="*/ 74845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65713 w 405440"/>
                <a:gd name="connsiteY4" fmla="*/ 74845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7929 w 405440"/>
                <a:gd name="connsiteY3" fmla="*/ 78398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7929 w 405440"/>
                <a:gd name="connsiteY3" fmla="*/ 78398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6335 w 405440"/>
                <a:gd name="connsiteY3" fmla="*/ 81954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6335 w 405440"/>
                <a:gd name="connsiteY3" fmla="*/ 81954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5440" h="175207">
                  <a:moveTo>
                    <a:pt x="405440" y="12791"/>
                  </a:moveTo>
                  <a:lnTo>
                    <a:pt x="396681" y="175207"/>
                  </a:lnTo>
                  <a:lnTo>
                    <a:pt x="330844" y="168100"/>
                  </a:lnTo>
                  <a:cubicBezTo>
                    <a:pt x="165377" y="144851"/>
                    <a:pt x="48746" y="99272"/>
                    <a:pt x="36335" y="81954"/>
                  </a:cubicBezTo>
                  <a:cubicBezTo>
                    <a:pt x="23924" y="64636"/>
                    <a:pt x="56452" y="74859"/>
                    <a:pt x="65713" y="73089"/>
                  </a:cubicBezTo>
                  <a:cubicBezTo>
                    <a:pt x="59252" y="63809"/>
                    <a:pt x="36419" y="64422"/>
                    <a:pt x="20506" y="48253"/>
                  </a:cubicBezTo>
                  <a:cubicBezTo>
                    <a:pt x="4593" y="32084"/>
                    <a:pt x="0" y="13358"/>
                    <a:pt x="0" y="10039"/>
                  </a:cubicBezTo>
                  <a:cubicBezTo>
                    <a:pt x="0" y="-16510"/>
                    <a:pt x="148211" y="18000"/>
                    <a:pt x="315303" y="18000"/>
                  </a:cubicBezTo>
                  <a:lnTo>
                    <a:pt x="405440" y="12791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383EC5D5-6C63-40DF-873B-5B17189960DF}"/>
                </a:ext>
              </a:extLst>
            </p:cNvPr>
            <p:cNvSpPr/>
            <p:nvPr/>
          </p:nvSpPr>
          <p:spPr>
            <a:xfrm>
              <a:off x="1145812" y="5812795"/>
              <a:ext cx="2548334" cy="94780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C2C218E-7FDF-4894-97D7-292EA3D78BF3}"/>
                </a:ext>
              </a:extLst>
            </p:cNvPr>
            <p:cNvSpPr/>
            <p:nvPr/>
          </p:nvSpPr>
          <p:spPr>
            <a:xfrm>
              <a:off x="1000005" y="4858583"/>
              <a:ext cx="2779874" cy="1508409"/>
            </a:xfrm>
            <a:custGeom>
              <a:avLst/>
              <a:gdLst>
                <a:gd name="connsiteX0" fmla="*/ 632339 w 2779874"/>
                <a:gd name="connsiteY0" fmla="*/ 933 h 1508409"/>
                <a:gd name="connsiteX1" fmla="*/ 845938 w 2779874"/>
                <a:gd name="connsiteY1" fmla="*/ 50302 h 1508409"/>
                <a:gd name="connsiteX2" fmla="*/ 866916 w 2779874"/>
                <a:gd name="connsiteY2" fmla="*/ 62413 h 1508409"/>
                <a:gd name="connsiteX3" fmla="*/ 1004176 w 2779874"/>
                <a:gd name="connsiteY3" fmla="*/ 574674 h 1508409"/>
                <a:gd name="connsiteX4" fmla="*/ 1001268 w 2779874"/>
                <a:gd name="connsiteY4" fmla="*/ 579710 h 1508409"/>
                <a:gd name="connsiteX5" fmla="*/ 1007001 w 2779874"/>
                <a:gd name="connsiteY5" fmla="*/ 577684 h 1508409"/>
                <a:gd name="connsiteX6" fmla="*/ 1367646 w 2779874"/>
                <a:gd name="connsiteY6" fmla="*/ 530287 h 1508409"/>
                <a:gd name="connsiteX7" fmla="*/ 2135934 w 2779874"/>
                <a:gd name="connsiteY7" fmla="*/ 796200 h 1508409"/>
                <a:gd name="connsiteX8" fmla="*/ 2139525 w 2779874"/>
                <a:gd name="connsiteY8" fmla="*/ 800506 h 1508409"/>
                <a:gd name="connsiteX9" fmla="*/ 2206885 w 2779874"/>
                <a:gd name="connsiteY9" fmla="*/ 724221 h 1508409"/>
                <a:gd name="connsiteX10" fmla="*/ 2328818 w 2779874"/>
                <a:gd name="connsiteY10" fmla="*/ 545603 h 1508409"/>
                <a:gd name="connsiteX11" fmla="*/ 2404750 w 2779874"/>
                <a:gd name="connsiteY11" fmla="*/ 648583 h 1508409"/>
                <a:gd name="connsiteX12" fmla="*/ 2502038 w 2779874"/>
                <a:gd name="connsiteY12" fmla="*/ 564959 h 1508409"/>
                <a:gd name="connsiteX13" fmla="*/ 2502039 w 2779874"/>
                <a:gd name="connsiteY13" fmla="*/ 564959 h 1508409"/>
                <a:gd name="connsiteX14" fmla="*/ 2548962 w 2779874"/>
                <a:gd name="connsiteY14" fmla="*/ 684676 h 1508409"/>
                <a:gd name="connsiteX15" fmla="*/ 2550547 w 2779874"/>
                <a:gd name="connsiteY15" fmla="*/ 705640 h 1508409"/>
                <a:gd name="connsiteX16" fmla="*/ 2663429 w 2779874"/>
                <a:gd name="connsiteY16" fmla="*/ 651360 h 1508409"/>
                <a:gd name="connsiteX17" fmla="*/ 2663430 w 2779874"/>
                <a:gd name="connsiteY17" fmla="*/ 651360 h 1508409"/>
                <a:gd name="connsiteX18" fmla="*/ 2677341 w 2779874"/>
                <a:gd name="connsiteY18" fmla="*/ 736838 h 1508409"/>
                <a:gd name="connsiteX19" fmla="*/ 2675194 w 2779874"/>
                <a:gd name="connsiteY19" fmla="*/ 791598 h 1508409"/>
                <a:gd name="connsiteX20" fmla="*/ 2779873 w 2779874"/>
                <a:gd name="connsiteY20" fmla="*/ 771855 h 1508409"/>
                <a:gd name="connsiteX21" fmla="*/ 2779874 w 2779874"/>
                <a:gd name="connsiteY21" fmla="*/ 771855 h 1508409"/>
                <a:gd name="connsiteX22" fmla="*/ 2352326 w 2779874"/>
                <a:gd name="connsiteY22" fmla="*/ 1199403 h 1508409"/>
                <a:gd name="connsiteX23" fmla="*/ 2285002 w 2779874"/>
                <a:gd name="connsiteY23" fmla="*/ 1192615 h 1508409"/>
                <a:gd name="connsiteX24" fmla="*/ 2275347 w 2779874"/>
                <a:gd name="connsiteY24" fmla="*/ 1254966 h 1508409"/>
                <a:gd name="connsiteX25" fmla="*/ 2221359 w 2779874"/>
                <a:gd name="connsiteY25" fmla="*/ 1368179 h 1508409"/>
                <a:gd name="connsiteX26" fmla="*/ 2160350 w 2779874"/>
                <a:gd name="connsiteY26" fmla="*/ 1441347 h 1508409"/>
                <a:gd name="connsiteX27" fmla="*/ 2100894 w 2779874"/>
                <a:gd name="connsiteY27" fmla="*/ 1453350 h 1508409"/>
                <a:gd name="connsiteX28" fmla="*/ 1367646 w 2779874"/>
                <a:gd name="connsiteY28" fmla="*/ 1508409 h 1508409"/>
                <a:gd name="connsiteX29" fmla="*/ 634399 w 2779874"/>
                <a:gd name="connsiteY29" fmla="*/ 1453350 h 1508409"/>
                <a:gd name="connsiteX30" fmla="*/ 574943 w 2779874"/>
                <a:gd name="connsiteY30" fmla="*/ 1441347 h 1508409"/>
                <a:gd name="connsiteX31" fmla="*/ 513933 w 2779874"/>
                <a:gd name="connsiteY31" fmla="*/ 1368179 h 1508409"/>
                <a:gd name="connsiteX32" fmla="*/ 441122 w 2779874"/>
                <a:gd name="connsiteY32" fmla="*/ 1133414 h 1508409"/>
                <a:gd name="connsiteX33" fmla="*/ 513933 w 2779874"/>
                <a:gd name="connsiteY33" fmla="*/ 898650 h 1508409"/>
                <a:gd name="connsiteX34" fmla="*/ 516724 w 2779874"/>
                <a:gd name="connsiteY34" fmla="*/ 895303 h 1508409"/>
                <a:gd name="connsiteX35" fmla="*/ 515943 w 2779874"/>
                <a:gd name="connsiteY35" fmla="*/ 894853 h 1508409"/>
                <a:gd name="connsiteX36" fmla="*/ 776643 w 2779874"/>
                <a:gd name="connsiteY36" fmla="*/ 443307 h 1508409"/>
                <a:gd name="connsiteX37" fmla="*/ 735550 w 2779874"/>
                <a:gd name="connsiteY37" fmla="*/ 289945 h 1508409"/>
                <a:gd name="connsiteX38" fmla="*/ 714573 w 2779874"/>
                <a:gd name="connsiteY38" fmla="*/ 277834 h 1508409"/>
                <a:gd name="connsiteX39" fmla="*/ 561210 w 2779874"/>
                <a:gd name="connsiteY39" fmla="*/ 318927 h 1508409"/>
                <a:gd name="connsiteX40" fmla="*/ 511618 w 2779874"/>
                <a:gd name="connsiteY40" fmla="*/ 404824 h 1508409"/>
                <a:gd name="connsiteX41" fmla="*/ 519806 w 2779874"/>
                <a:gd name="connsiteY41" fmla="*/ 451167 h 1508409"/>
                <a:gd name="connsiteX42" fmla="*/ 460511 w 2779874"/>
                <a:gd name="connsiteY42" fmla="*/ 689200 h 1508409"/>
                <a:gd name="connsiteX43" fmla="*/ 93713 w 2779874"/>
                <a:gd name="connsiteY43" fmla="*/ 862471 h 1508409"/>
                <a:gd name="connsiteX44" fmla="*/ 60371 w 2779874"/>
                <a:gd name="connsiteY44" fmla="*/ 458178 h 1508409"/>
                <a:gd name="connsiteX45" fmla="*/ 236865 w 2779874"/>
                <a:gd name="connsiteY45" fmla="*/ 287811 h 1508409"/>
                <a:gd name="connsiteX46" fmla="*/ 286143 w 2779874"/>
                <a:gd name="connsiteY46" fmla="*/ 269895 h 1508409"/>
                <a:gd name="connsiteX47" fmla="*/ 333678 w 2779874"/>
                <a:gd name="connsiteY47" fmla="*/ 187561 h 1508409"/>
                <a:gd name="connsiteX48" fmla="*/ 632339 w 2779874"/>
                <a:gd name="connsiteY48" fmla="*/ 933 h 1508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779874" h="1508409">
                  <a:moveTo>
                    <a:pt x="632339" y="933"/>
                  </a:moveTo>
                  <a:cubicBezTo>
                    <a:pt x="704389" y="-4159"/>
                    <a:pt x="778678" y="11469"/>
                    <a:pt x="845938" y="50302"/>
                  </a:cubicBezTo>
                  <a:lnTo>
                    <a:pt x="866916" y="62413"/>
                  </a:lnTo>
                  <a:cubicBezTo>
                    <a:pt x="1046275" y="165966"/>
                    <a:pt x="1107729" y="395314"/>
                    <a:pt x="1004176" y="574674"/>
                  </a:cubicBezTo>
                  <a:lnTo>
                    <a:pt x="1001268" y="579710"/>
                  </a:lnTo>
                  <a:lnTo>
                    <a:pt x="1007001" y="577684"/>
                  </a:lnTo>
                  <a:cubicBezTo>
                    <a:pt x="1117849" y="547164"/>
                    <a:pt x="1239720" y="530287"/>
                    <a:pt x="1367646" y="530287"/>
                  </a:cubicBezTo>
                  <a:cubicBezTo>
                    <a:pt x="1687462" y="530287"/>
                    <a:pt x="1969431" y="635767"/>
                    <a:pt x="2135934" y="796200"/>
                  </a:cubicBezTo>
                  <a:lnTo>
                    <a:pt x="2139525" y="800506"/>
                  </a:lnTo>
                  <a:lnTo>
                    <a:pt x="2206885" y="724221"/>
                  </a:lnTo>
                  <a:cubicBezTo>
                    <a:pt x="2251072" y="667437"/>
                    <a:pt x="2291815" y="607800"/>
                    <a:pt x="2328818" y="545603"/>
                  </a:cubicBezTo>
                  <a:lnTo>
                    <a:pt x="2404750" y="648583"/>
                  </a:lnTo>
                  <a:lnTo>
                    <a:pt x="2502038" y="564959"/>
                  </a:lnTo>
                  <a:lnTo>
                    <a:pt x="2502039" y="564959"/>
                  </a:lnTo>
                  <a:cubicBezTo>
                    <a:pt x="2524176" y="603301"/>
                    <a:pt x="2539699" y="643647"/>
                    <a:pt x="2548962" y="684676"/>
                  </a:cubicBezTo>
                  <a:lnTo>
                    <a:pt x="2550547" y="705640"/>
                  </a:lnTo>
                  <a:lnTo>
                    <a:pt x="2663429" y="651360"/>
                  </a:lnTo>
                  <a:lnTo>
                    <a:pt x="2663430" y="651360"/>
                  </a:lnTo>
                  <a:cubicBezTo>
                    <a:pt x="2671069" y="679871"/>
                    <a:pt x="2675639" y="708480"/>
                    <a:pt x="2677341" y="736838"/>
                  </a:cubicBezTo>
                  <a:lnTo>
                    <a:pt x="2675194" y="791598"/>
                  </a:lnTo>
                  <a:lnTo>
                    <a:pt x="2779873" y="771855"/>
                  </a:lnTo>
                  <a:lnTo>
                    <a:pt x="2779874" y="771855"/>
                  </a:lnTo>
                  <a:cubicBezTo>
                    <a:pt x="2779874" y="1007983"/>
                    <a:pt x="2588454" y="1199403"/>
                    <a:pt x="2352326" y="1199403"/>
                  </a:cubicBezTo>
                  <a:lnTo>
                    <a:pt x="2285002" y="1192615"/>
                  </a:lnTo>
                  <a:lnTo>
                    <a:pt x="2275347" y="1254966"/>
                  </a:lnTo>
                  <a:cubicBezTo>
                    <a:pt x="2263004" y="1294228"/>
                    <a:pt x="2244802" y="1332100"/>
                    <a:pt x="2221359" y="1368179"/>
                  </a:cubicBezTo>
                  <a:lnTo>
                    <a:pt x="2160350" y="1441347"/>
                  </a:lnTo>
                  <a:lnTo>
                    <a:pt x="2100894" y="1453350"/>
                  </a:lnTo>
                  <a:cubicBezTo>
                    <a:pt x="1875523" y="1488804"/>
                    <a:pt x="1627740" y="1508409"/>
                    <a:pt x="1367646" y="1508409"/>
                  </a:cubicBezTo>
                  <a:cubicBezTo>
                    <a:pt x="1107552" y="1508409"/>
                    <a:pt x="859770" y="1488804"/>
                    <a:pt x="634399" y="1453350"/>
                  </a:cubicBezTo>
                  <a:lnTo>
                    <a:pt x="574943" y="1441347"/>
                  </a:lnTo>
                  <a:lnTo>
                    <a:pt x="513933" y="1368179"/>
                  </a:lnTo>
                  <a:cubicBezTo>
                    <a:pt x="467048" y="1296021"/>
                    <a:pt x="441122" y="1216689"/>
                    <a:pt x="441122" y="1133414"/>
                  </a:cubicBezTo>
                  <a:cubicBezTo>
                    <a:pt x="441122" y="1050140"/>
                    <a:pt x="467048" y="970807"/>
                    <a:pt x="513933" y="898650"/>
                  </a:cubicBezTo>
                  <a:lnTo>
                    <a:pt x="516724" y="895303"/>
                  </a:lnTo>
                  <a:lnTo>
                    <a:pt x="515943" y="894853"/>
                  </a:lnTo>
                  <a:lnTo>
                    <a:pt x="776643" y="443307"/>
                  </a:lnTo>
                  <a:cubicBezTo>
                    <a:pt x="807645" y="389610"/>
                    <a:pt x="789247" y="320947"/>
                    <a:pt x="735550" y="289945"/>
                  </a:cubicBezTo>
                  <a:lnTo>
                    <a:pt x="714573" y="277834"/>
                  </a:lnTo>
                  <a:cubicBezTo>
                    <a:pt x="660875" y="246832"/>
                    <a:pt x="592213" y="265230"/>
                    <a:pt x="561210" y="318927"/>
                  </a:cubicBezTo>
                  <a:lnTo>
                    <a:pt x="511618" y="404824"/>
                  </a:lnTo>
                  <a:lnTo>
                    <a:pt x="519806" y="451167"/>
                  </a:lnTo>
                  <a:cubicBezTo>
                    <a:pt x="525840" y="524330"/>
                    <a:pt x="506552" y="609455"/>
                    <a:pt x="460511" y="689200"/>
                  </a:cubicBezTo>
                  <a:cubicBezTo>
                    <a:pt x="368429" y="848690"/>
                    <a:pt x="204208" y="926265"/>
                    <a:pt x="93713" y="862471"/>
                  </a:cubicBezTo>
                  <a:cubicBezTo>
                    <a:pt x="-16782" y="798676"/>
                    <a:pt x="-31711" y="617669"/>
                    <a:pt x="60371" y="458178"/>
                  </a:cubicBezTo>
                  <a:cubicBezTo>
                    <a:pt x="106412" y="378433"/>
                    <a:pt x="170487" y="319167"/>
                    <a:pt x="236865" y="287811"/>
                  </a:cubicBezTo>
                  <a:lnTo>
                    <a:pt x="286143" y="269895"/>
                  </a:lnTo>
                  <a:lnTo>
                    <a:pt x="333678" y="187561"/>
                  </a:lnTo>
                  <a:cubicBezTo>
                    <a:pt x="398398" y="75462"/>
                    <a:pt x="512257" y="9419"/>
                    <a:pt x="632339" y="9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B2C5037-AFD1-43FD-8F18-990DAC24118F}"/>
                </a:ext>
              </a:extLst>
            </p:cNvPr>
            <p:cNvSpPr/>
            <p:nvPr/>
          </p:nvSpPr>
          <p:spPr>
            <a:xfrm>
              <a:off x="1745002" y="5584569"/>
              <a:ext cx="1660171" cy="822229"/>
            </a:xfrm>
            <a:custGeom>
              <a:avLst/>
              <a:gdLst>
                <a:gd name="connsiteX0" fmla="*/ 735431 w 1963640"/>
                <a:gd name="connsiteY0" fmla="*/ 0 h 972527"/>
                <a:gd name="connsiteX1" fmla="*/ 892200 w 1963640"/>
                <a:gd name="connsiteY1" fmla="*/ 8543 h 972527"/>
                <a:gd name="connsiteX2" fmla="*/ 992017 w 1963640"/>
                <a:gd name="connsiteY2" fmla="*/ 25292 h 972527"/>
                <a:gd name="connsiteX3" fmla="*/ 1022555 w 1963640"/>
                <a:gd name="connsiteY3" fmla="*/ 29583 h 972527"/>
                <a:gd name="connsiteX4" fmla="*/ 1288393 w 1963640"/>
                <a:gd name="connsiteY4" fmla="*/ 87957 h 972527"/>
                <a:gd name="connsiteX5" fmla="*/ 1922189 w 1963640"/>
                <a:gd name="connsiteY5" fmla="*/ 421393 h 972527"/>
                <a:gd name="connsiteX6" fmla="*/ 1821260 w 1963640"/>
                <a:gd name="connsiteY6" fmla="*/ 472336 h 972527"/>
                <a:gd name="connsiteX7" fmla="*/ 1818346 w 1963640"/>
                <a:gd name="connsiteY7" fmla="*/ 472471 h 972527"/>
                <a:gd name="connsiteX8" fmla="*/ 1870021 w 1963640"/>
                <a:gd name="connsiteY8" fmla="*/ 502710 h 972527"/>
                <a:gd name="connsiteX9" fmla="*/ 1962380 w 1963640"/>
                <a:gd name="connsiteY9" fmla="*/ 618934 h 972527"/>
                <a:gd name="connsiteX10" fmla="*/ 1824283 w 1963640"/>
                <a:gd name="connsiteY10" fmla="*/ 673408 h 972527"/>
                <a:gd name="connsiteX11" fmla="*/ 1760907 w 1963640"/>
                <a:gd name="connsiteY11" fmla="*/ 672282 h 972527"/>
                <a:gd name="connsiteX12" fmla="*/ 1809999 w 1963640"/>
                <a:gd name="connsiteY12" fmla="*/ 710126 h 972527"/>
                <a:gd name="connsiteX13" fmla="*/ 1847099 w 1963640"/>
                <a:gd name="connsiteY13" fmla="*/ 783752 h 972527"/>
                <a:gd name="connsiteX14" fmla="*/ 1709002 w 1963640"/>
                <a:gd name="connsiteY14" fmla="*/ 838226 h 972527"/>
                <a:gd name="connsiteX15" fmla="*/ 1635641 w 1963640"/>
                <a:gd name="connsiteY15" fmla="*/ 838654 h 972527"/>
                <a:gd name="connsiteX16" fmla="*/ 1644470 w 1963640"/>
                <a:gd name="connsiteY16" fmla="*/ 847453 h 972527"/>
                <a:gd name="connsiteX17" fmla="*/ 1655489 w 1963640"/>
                <a:gd name="connsiteY17" fmla="*/ 891294 h 972527"/>
                <a:gd name="connsiteX18" fmla="*/ 1428952 w 1963640"/>
                <a:gd name="connsiteY18" fmla="*/ 946284 h 972527"/>
                <a:gd name="connsiteX19" fmla="*/ 1350673 w 1963640"/>
                <a:gd name="connsiteY19" fmla="*/ 940225 h 972527"/>
                <a:gd name="connsiteX20" fmla="*/ 1347788 w 1963640"/>
                <a:gd name="connsiteY20" fmla="*/ 943786 h 972527"/>
                <a:gd name="connsiteX21" fmla="*/ 654137 w 1963640"/>
                <a:gd name="connsiteY21" fmla="*/ 888560 h 972527"/>
                <a:gd name="connsiteX22" fmla="*/ 394728 w 1963640"/>
                <a:gd name="connsiteY22" fmla="*/ 806194 h 972527"/>
                <a:gd name="connsiteX23" fmla="*/ 309879 w 1963640"/>
                <a:gd name="connsiteY23" fmla="*/ 771911 h 972527"/>
                <a:gd name="connsiteX24" fmla="*/ 300514 w 1963640"/>
                <a:gd name="connsiteY24" fmla="*/ 769163 h 972527"/>
                <a:gd name="connsiteX25" fmla="*/ 185391 w 1963640"/>
                <a:gd name="connsiteY25" fmla="*/ 717818 h 972527"/>
                <a:gd name="connsiteX26" fmla="*/ 129191 w 1963640"/>
                <a:gd name="connsiteY26" fmla="*/ 680998 h 972527"/>
                <a:gd name="connsiteX27" fmla="*/ 112700 w 1963640"/>
                <a:gd name="connsiteY27" fmla="*/ 671348 h 972527"/>
                <a:gd name="connsiteX28" fmla="*/ 102724 w 1963640"/>
                <a:gd name="connsiteY28" fmla="*/ 663658 h 972527"/>
                <a:gd name="connsiteX29" fmla="*/ 90405 w 1963640"/>
                <a:gd name="connsiteY29" fmla="*/ 655587 h 972527"/>
                <a:gd name="connsiteX30" fmla="*/ 84070 w 1963640"/>
                <a:gd name="connsiteY30" fmla="*/ 649278 h 972527"/>
                <a:gd name="connsiteX31" fmla="*/ 57441 w 1963640"/>
                <a:gd name="connsiteY31" fmla="*/ 628750 h 972527"/>
                <a:gd name="connsiteX32" fmla="*/ 32764 w 1963640"/>
                <a:gd name="connsiteY32" fmla="*/ 598182 h 972527"/>
                <a:gd name="connsiteX33" fmla="*/ 18686 w 1963640"/>
                <a:gd name="connsiteY33" fmla="*/ 584161 h 972527"/>
                <a:gd name="connsiteX34" fmla="*/ 0 w 1963640"/>
                <a:gd name="connsiteY34" fmla="*/ 551621 h 972527"/>
                <a:gd name="connsiteX35" fmla="*/ 309916 w 1963640"/>
                <a:gd name="connsiteY35" fmla="*/ 551621 h 972527"/>
                <a:gd name="connsiteX36" fmla="*/ 309916 w 1963640"/>
                <a:gd name="connsiteY36" fmla="*/ 69054 h 972527"/>
                <a:gd name="connsiteX37" fmla="*/ 432647 w 1963640"/>
                <a:gd name="connsiteY37" fmla="*/ 33044 h 972527"/>
                <a:gd name="connsiteX38" fmla="*/ 735431 w 1963640"/>
                <a:gd name="connsiteY38" fmla="*/ 0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0135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2040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0" fmla="*/ 309916 w 1963640"/>
                <a:gd name="connsiteY0" fmla="*/ 69054 h 972527"/>
                <a:gd name="connsiteX1" fmla="*/ 432647 w 1963640"/>
                <a:gd name="connsiteY1" fmla="*/ 33044 h 972527"/>
                <a:gd name="connsiteX2" fmla="*/ 735431 w 1963640"/>
                <a:gd name="connsiteY2" fmla="*/ 0 h 972527"/>
                <a:gd name="connsiteX3" fmla="*/ 892200 w 1963640"/>
                <a:gd name="connsiteY3" fmla="*/ 8543 h 972527"/>
                <a:gd name="connsiteX4" fmla="*/ 992017 w 1963640"/>
                <a:gd name="connsiteY4" fmla="*/ 25292 h 972527"/>
                <a:gd name="connsiteX5" fmla="*/ 1022555 w 1963640"/>
                <a:gd name="connsiteY5" fmla="*/ 29583 h 972527"/>
                <a:gd name="connsiteX6" fmla="*/ 1288393 w 1963640"/>
                <a:gd name="connsiteY6" fmla="*/ 87957 h 972527"/>
                <a:gd name="connsiteX7" fmla="*/ 1922189 w 1963640"/>
                <a:gd name="connsiteY7" fmla="*/ 421393 h 972527"/>
                <a:gd name="connsiteX8" fmla="*/ 1821260 w 1963640"/>
                <a:gd name="connsiteY8" fmla="*/ 472336 h 972527"/>
                <a:gd name="connsiteX9" fmla="*/ 1818346 w 1963640"/>
                <a:gd name="connsiteY9" fmla="*/ 472471 h 972527"/>
                <a:gd name="connsiteX10" fmla="*/ 1870021 w 1963640"/>
                <a:gd name="connsiteY10" fmla="*/ 502710 h 972527"/>
                <a:gd name="connsiteX11" fmla="*/ 1962380 w 1963640"/>
                <a:gd name="connsiteY11" fmla="*/ 618934 h 972527"/>
                <a:gd name="connsiteX12" fmla="*/ 1824283 w 1963640"/>
                <a:gd name="connsiteY12" fmla="*/ 673408 h 972527"/>
                <a:gd name="connsiteX13" fmla="*/ 1760907 w 1963640"/>
                <a:gd name="connsiteY13" fmla="*/ 672282 h 972527"/>
                <a:gd name="connsiteX14" fmla="*/ 1809999 w 1963640"/>
                <a:gd name="connsiteY14" fmla="*/ 710126 h 972527"/>
                <a:gd name="connsiteX15" fmla="*/ 1847099 w 1963640"/>
                <a:gd name="connsiteY15" fmla="*/ 783752 h 972527"/>
                <a:gd name="connsiteX16" fmla="*/ 1709002 w 1963640"/>
                <a:gd name="connsiteY16" fmla="*/ 838226 h 972527"/>
                <a:gd name="connsiteX17" fmla="*/ 1635641 w 1963640"/>
                <a:gd name="connsiteY17" fmla="*/ 838654 h 972527"/>
                <a:gd name="connsiteX18" fmla="*/ 1644470 w 1963640"/>
                <a:gd name="connsiteY18" fmla="*/ 847453 h 972527"/>
                <a:gd name="connsiteX19" fmla="*/ 1655489 w 1963640"/>
                <a:gd name="connsiteY19" fmla="*/ 891294 h 972527"/>
                <a:gd name="connsiteX20" fmla="*/ 1428952 w 1963640"/>
                <a:gd name="connsiteY20" fmla="*/ 946284 h 972527"/>
                <a:gd name="connsiteX21" fmla="*/ 1350673 w 1963640"/>
                <a:gd name="connsiteY21" fmla="*/ 940225 h 972527"/>
                <a:gd name="connsiteX22" fmla="*/ 1347788 w 1963640"/>
                <a:gd name="connsiteY22" fmla="*/ 943786 h 972527"/>
                <a:gd name="connsiteX23" fmla="*/ 654137 w 1963640"/>
                <a:gd name="connsiteY23" fmla="*/ 888560 h 972527"/>
                <a:gd name="connsiteX24" fmla="*/ 394728 w 1963640"/>
                <a:gd name="connsiteY24" fmla="*/ 806194 h 972527"/>
                <a:gd name="connsiteX25" fmla="*/ 309879 w 1963640"/>
                <a:gd name="connsiteY25" fmla="*/ 771911 h 972527"/>
                <a:gd name="connsiteX26" fmla="*/ 300514 w 1963640"/>
                <a:gd name="connsiteY26" fmla="*/ 769163 h 972527"/>
                <a:gd name="connsiteX27" fmla="*/ 185391 w 1963640"/>
                <a:gd name="connsiteY27" fmla="*/ 717818 h 972527"/>
                <a:gd name="connsiteX28" fmla="*/ 129191 w 1963640"/>
                <a:gd name="connsiteY28" fmla="*/ 680998 h 972527"/>
                <a:gd name="connsiteX29" fmla="*/ 112700 w 1963640"/>
                <a:gd name="connsiteY29" fmla="*/ 671348 h 972527"/>
                <a:gd name="connsiteX30" fmla="*/ 102724 w 1963640"/>
                <a:gd name="connsiteY30" fmla="*/ 663658 h 972527"/>
                <a:gd name="connsiteX31" fmla="*/ 90405 w 1963640"/>
                <a:gd name="connsiteY31" fmla="*/ 655587 h 972527"/>
                <a:gd name="connsiteX32" fmla="*/ 84070 w 1963640"/>
                <a:gd name="connsiteY32" fmla="*/ 649278 h 972527"/>
                <a:gd name="connsiteX33" fmla="*/ 57441 w 1963640"/>
                <a:gd name="connsiteY33" fmla="*/ 628750 h 972527"/>
                <a:gd name="connsiteX34" fmla="*/ 32764 w 1963640"/>
                <a:gd name="connsiteY34" fmla="*/ 598182 h 972527"/>
                <a:gd name="connsiteX35" fmla="*/ 18686 w 1963640"/>
                <a:gd name="connsiteY35" fmla="*/ 584161 h 972527"/>
                <a:gd name="connsiteX36" fmla="*/ 0 w 1963640"/>
                <a:gd name="connsiteY36" fmla="*/ 551621 h 9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63640" h="972527">
                  <a:moveTo>
                    <a:pt x="309916" y="69054"/>
                  </a:moveTo>
                  <a:lnTo>
                    <a:pt x="432647" y="33044"/>
                  </a:lnTo>
                  <a:cubicBezTo>
                    <a:pt x="525711" y="11766"/>
                    <a:pt x="628029" y="0"/>
                    <a:pt x="735431" y="0"/>
                  </a:cubicBezTo>
                  <a:cubicBezTo>
                    <a:pt x="789132" y="0"/>
                    <a:pt x="841562" y="2942"/>
                    <a:pt x="892200" y="8543"/>
                  </a:cubicBezTo>
                  <a:lnTo>
                    <a:pt x="992017" y="25292"/>
                  </a:lnTo>
                  <a:lnTo>
                    <a:pt x="1022555" y="29583"/>
                  </a:lnTo>
                  <a:cubicBezTo>
                    <a:pt x="1105345" y="43488"/>
                    <a:pt x="1195236" y="62996"/>
                    <a:pt x="1288393" y="87957"/>
                  </a:cubicBezTo>
                  <a:cubicBezTo>
                    <a:pt x="1661019" y="187802"/>
                    <a:pt x="1944779" y="337086"/>
                    <a:pt x="1922189" y="421393"/>
                  </a:cubicBezTo>
                  <a:cubicBezTo>
                    <a:pt x="1915130" y="447739"/>
                    <a:pt x="1878989" y="464622"/>
                    <a:pt x="1821260" y="472336"/>
                  </a:cubicBezTo>
                  <a:lnTo>
                    <a:pt x="1818346" y="472471"/>
                  </a:lnTo>
                  <a:lnTo>
                    <a:pt x="1870021" y="502710"/>
                  </a:lnTo>
                  <a:cubicBezTo>
                    <a:pt x="1936242" y="546566"/>
                    <a:pt x="1970851" y="587319"/>
                    <a:pt x="1962380" y="618934"/>
                  </a:cubicBezTo>
                  <a:cubicBezTo>
                    <a:pt x="1953909" y="650549"/>
                    <a:pt x="1903560" y="668537"/>
                    <a:pt x="1824283" y="673408"/>
                  </a:cubicBezTo>
                  <a:lnTo>
                    <a:pt x="1760907" y="672282"/>
                  </a:lnTo>
                  <a:lnTo>
                    <a:pt x="1809999" y="710126"/>
                  </a:lnTo>
                  <a:cubicBezTo>
                    <a:pt x="1839247" y="737538"/>
                    <a:pt x="1852747" y="762675"/>
                    <a:pt x="1847099" y="783752"/>
                  </a:cubicBezTo>
                  <a:cubicBezTo>
                    <a:pt x="1838628" y="815367"/>
                    <a:pt x="1788279" y="833355"/>
                    <a:pt x="1709002" y="838226"/>
                  </a:cubicBezTo>
                  <a:lnTo>
                    <a:pt x="1635641" y="838654"/>
                  </a:lnTo>
                  <a:lnTo>
                    <a:pt x="1644470" y="847453"/>
                  </a:lnTo>
                  <a:cubicBezTo>
                    <a:pt x="1655069" y="863362"/>
                    <a:pt x="1659019" y="878121"/>
                    <a:pt x="1655489" y="891294"/>
                  </a:cubicBezTo>
                  <a:cubicBezTo>
                    <a:pt x="1644194" y="933448"/>
                    <a:pt x="1558450" y="951375"/>
                    <a:pt x="1428952" y="946284"/>
                  </a:cubicBezTo>
                  <a:lnTo>
                    <a:pt x="1350673" y="940225"/>
                  </a:lnTo>
                  <a:lnTo>
                    <a:pt x="1347788" y="943786"/>
                  </a:lnTo>
                  <a:cubicBezTo>
                    <a:pt x="1266236" y="996489"/>
                    <a:pt x="980185" y="975925"/>
                    <a:pt x="654137" y="888560"/>
                  </a:cubicBezTo>
                  <a:cubicBezTo>
                    <a:pt x="560981" y="863599"/>
                    <a:pt x="473378" y="835548"/>
                    <a:pt x="394728" y="806194"/>
                  </a:cubicBezTo>
                  <a:lnTo>
                    <a:pt x="309879" y="771911"/>
                  </a:lnTo>
                  <a:lnTo>
                    <a:pt x="300514" y="769163"/>
                  </a:lnTo>
                  <a:cubicBezTo>
                    <a:pt x="259131" y="754050"/>
                    <a:pt x="220583" y="736841"/>
                    <a:pt x="185391" y="717818"/>
                  </a:cubicBezTo>
                  <a:lnTo>
                    <a:pt x="129191" y="680998"/>
                  </a:lnTo>
                  <a:lnTo>
                    <a:pt x="112700" y="671348"/>
                  </a:lnTo>
                  <a:lnTo>
                    <a:pt x="102724" y="663658"/>
                  </a:lnTo>
                  <a:lnTo>
                    <a:pt x="90405" y="655587"/>
                  </a:lnTo>
                  <a:lnTo>
                    <a:pt x="84070" y="649278"/>
                  </a:lnTo>
                  <a:lnTo>
                    <a:pt x="57441" y="628750"/>
                  </a:lnTo>
                  <a:lnTo>
                    <a:pt x="32764" y="598182"/>
                  </a:lnTo>
                  <a:lnTo>
                    <a:pt x="18686" y="584161"/>
                  </a:lnTo>
                  <a:lnTo>
                    <a:pt x="0" y="551621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E845D4D4-3FB1-44AA-B3FC-ED10A024FA2D}"/>
                </a:ext>
              </a:extLst>
            </p:cNvPr>
            <p:cNvGrpSpPr/>
            <p:nvPr/>
          </p:nvGrpSpPr>
          <p:grpSpPr>
            <a:xfrm rot="20700000">
              <a:off x="1071188" y="5407378"/>
              <a:ext cx="112765" cy="193549"/>
              <a:chOff x="3442618" y="4927758"/>
              <a:chExt cx="134020" cy="230030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2B04E8D-54CB-4CE5-A7CE-C5CAC46AEAF0}"/>
                  </a:ext>
                </a:extLst>
              </p:cNvPr>
              <p:cNvSpPr/>
              <p:nvPr/>
            </p:nvSpPr>
            <p:spPr>
              <a:xfrm>
                <a:off x="3442618" y="4927758"/>
                <a:ext cx="134020" cy="230030"/>
              </a:xfrm>
              <a:custGeom>
                <a:avLst/>
                <a:gdLst>
                  <a:gd name="connsiteX0" fmla="*/ 7678 w 134020"/>
                  <a:gd name="connsiteY0" fmla="*/ 0 h 230030"/>
                  <a:gd name="connsiteX1" fmla="*/ 26236 w 134020"/>
                  <a:gd name="connsiteY1" fmla="*/ 39754 h 230030"/>
                  <a:gd name="connsiteX2" fmla="*/ 45301 w 134020"/>
                  <a:gd name="connsiteY2" fmla="*/ 63359 h 230030"/>
                  <a:gd name="connsiteX3" fmla="*/ 61240 w 134020"/>
                  <a:gd name="connsiteY3" fmla="*/ 43438 h 230030"/>
                  <a:gd name="connsiteX4" fmla="*/ 81632 w 134020"/>
                  <a:gd name="connsiteY4" fmla="*/ 35806 h 230030"/>
                  <a:gd name="connsiteX5" fmla="*/ 134020 w 134020"/>
                  <a:gd name="connsiteY5" fmla="*/ 132918 h 230030"/>
                  <a:gd name="connsiteX6" fmla="*/ 81632 w 134020"/>
                  <a:gd name="connsiteY6" fmla="*/ 230030 h 230030"/>
                  <a:gd name="connsiteX7" fmla="*/ 29244 w 134020"/>
                  <a:gd name="connsiteY7" fmla="*/ 132918 h 230030"/>
                  <a:gd name="connsiteX8" fmla="*/ 33361 w 134020"/>
                  <a:gd name="connsiteY8" fmla="*/ 95118 h 230030"/>
                  <a:gd name="connsiteX9" fmla="*/ 34924 w 134020"/>
                  <a:gd name="connsiteY9" fmla="*/ 90822 h 230030"/>
                  <a:gd name="connsiteX10" fmla="*/ 17199 w 134020"/>
                  <a:gd name="connsiteY10" fmla="*/ 69098 h 230030"/>
                  <a:gd name="connsiteX11" fmla="*/ 7678 w 134020"/>
                  <a:gd name="connsiteY11" fmla="*/ 0 h 23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020" h="230030">
                    <a:moveTo>
                      <a:pt x="7678" y="0"/>
                    </a:moveTo>
                    <a:cubicBezTo>
                      <a:pt x="11339" y="12796"/>
                      <a:pt x="17712" y="26341"/>
                      <a:pt x="26236" y="39754"/>
                    </a:cubicBezTo>
                    <a:lnTo>
                      <a:pt x="45301" y="63359"/>
                    </a:lnTo>
                    <a:lnTo>
                      <a:pt x="61240" y="43438"/>
                    </a:lnTo>
                    <a:cubicBezTo>
                      <a:pt x="67508" y="38524"/>
                      <a:pt x="74399" y="35806"/>
                      <a:pt x="81632" y="35806"/>
                    </a:cubicBezTo>
                    <a:cubicBezTo>
                      <a:pt x="110565" y="35806"/>
                      <a:pt x="134020" y="79285"/>
                      <a:pt x="134020" y="132918"/>
                    </a:cubicBezTo>
                    <a:cubicBezTo>
                      <a:pt x="134020" y="186551"/>
                      <a:pt x="110565" y="230030"/>
                      <a:pt x="81632" y="230030"/>
                    </a:cubicBezTo>
                    <a:cubicBezTo>
                      <a:pt x="52699" y="230030"/>
                      <a:pt x="29244" y="186551"/>
                      <a:pt x="29244" y="132918"/>
                    </a:cubicBezTo>
                    <a:cubicBezTo>
                      <a:pt x="29244" y="119510"/>
                      <a:pt x="30710" y="106736"/>
                      <a:pt x="33361" y="95118"/>
                    </a:cubicBezTo>
                    <a:lnTo>
                      <a:pt x="34924" y="90822"/>
                    </a:lnTo>
                    <a:lnTo>
                      <a:pt x="17199" y="69098"/>
                    </a:lnTo>
                    <a:cubicBezTo>
                      <a:pt x="-993" y="41090"/>
                      <a:pt x="-5713" y="13391"/>
                      <a:pt x="767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6AFDB273-04A8-4B04-9386-4FDBB0AAA043}"/>
                  </a:ext>
                </a:extLst>
              </p:cNvPr>
              <p:cNvSpPr/>
              <p:nvPr/>
            </p:nvSpPr>
            <p:spPr>
              <a:xfrm>
                <a:off x="3494487" y="5003525"/>
                <a:ext cx="54768" cy="57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B163190F-B2AE-4787-8BAD-14887E84CFCA}"/>
              </a:ext>
            </a:extLst>
          </p:cNvPr>
          <p:cNvGrpSpPr/>
          <p:nvPr/>
        </p:nvGrpSpPr>
        <p:grpSpPr>
          <a:xfrm>
            <a:off x="556252" y="1236447"/>
            <a:ext cx="2801600" cy="2151855"/>
            <a:chOff x="4706659" y="4371976"/>
            <a:chExt cx="3346887" cy="2570679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559927EB-5F41-4FF0-A05D-A6DD3DB51797}"/>
                </a:ext>
              </a:extLst>
            </p:cNvPr>
            <p:cNvGrpSpPr/>
            <p:nvPr/>
          </p:nvGrpSpPr>
          <p:grpSpPr>
            <a:xfrm rot="12600000">
              <a:off x="6576801" y="5331393"/>
              <a:ext cx="1476745" cy="858256"/>
              <a:chOff x="3700631" y="4796241"/>
              <a:chExt cx="1433344" cy="833034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B26889E-9AB6-4B68-BEDA-81174012031B}"/>
                  </a:ext>
                </a:extLst>
              </p:cNvPr>
              <p:cNvSpPr/>
              <p:nvPr/>
            </p:nvSpPr>
            <p:spPr>
              <a:xfrm rot="10800000">
                <a:off x="3700631" y="4796241"/>
                <a:ext cx="1433344" cy="833034"/>
              </a:xfrm>
              <a:custGeom>
                <a:avLst/>
                <a:gdLst>
                  <a:gd name="connsiteX0" fmla="*/ 1028700 w 2112010"/>
                  <a:gd name="connsiteY0" fmla="*/ 0 h 1440180"/>
                  <a:gd name="connsiteX1" fmla="*/ 1010431 w 2112010"/>
                  <a:gd name="connsiteY1" fmla="*/ 45120 h 1440180"/>
                  <a:gd name="connsiteX2" fmla="*/ 1120140 w 2112010"/>
                  <a:gd name="connsiteY2" fmla="*/ 38100 h 1440180"/>
                  <a:gd name="connsiteX3" fmla="*/ 1105686 w 2112010"/>
                  <a:gd name="connsiteY3" fmla="*/ 70471 h 1440180"/>
                  <a:gd name="connsiteX4" fmla="*/ 1257300 w 2112010"/>
                  <a:gd name="connsiteY4" fmla="*/ 60960 h 1440180"/>
                  <a:gd name="connsiteX5" fmla="*/ 1232213 w 2112010"/>
                  <a:gd name="connsiteY5" fmla="*/ 116041 h 1440180"/>
                  <a:gd name="connsiteX6" fmla="*/ 1318260 w 2112010"/>
                  <a:gd name="connsiteY6" fmla="*/ 110490 h 1440180"/>
                  <a:gd name="connsiteX7" fmla="*/ 1293378 w 2112010"/>
                  <a:gd name="connsiteY7" fmla="*/ 166676 h 1440180"/>
                  <a:gd name="connsiteX8" fmla="*/ 1402080 w 2112010"/>
                  <a:gd name="connsiteY8" fmla="*/ 160020 h 1440180"/>
                  <a:gd name="connsiteX9" fmla="*/ 1362976 w 2112010"/>
                  <a:gd name="connsiteY9" fmla="*/ 243829 h 1440180"/>
                  <a:gd name="connsiteX10" fmla="*/ 1478280 w 2112010"/>
                  <a:gd name="connsiteY10" fmla="*/ 236220 h 1440180"/>
                  <a:gd name="connsiteX11" fmla="*/ 1455115 w 2112010"/>
                  <a:gd name="connsiteY11" fmla="*/ 289725 h 1440180"/>
                  <a:gd name="connsiteX12" fmla="*/ 1577340 w 2112010"/>
                  <a:gd name="connsiteY12" fmla="*/ 281940 h 1440180"/>
                  <a:gd name="connsiteX13" fmla="*/ 1550176 w 2112010"/>
                  <a:gd name="connsiteY13" fmla="*/ 342500 h 1440180"/>
                  <a:gd name="connsiteX14" fmla="*/ 1676400 w 2112010"/>
                  <a:gd name="connsiteY14" fmla="*/ 335280 h 1440180"/>
                  <a:gd name="connsiteX15" fmla="*/ 1654910 w 2112010"/>
                  <a:gd name="connsiteY15" fmla="*/ 378304 h 1440180"/>
                  <a:gd name="connsiteX16" fmla="*/ 1752600 w 2112010"/>
                  <a:gd name="connsiteY16" fmla="*/ 373380 h 1440180"/>
                  <a:gd name="connsiteX17" fmla="*/ 1714461 w 2112010"/>
                  <a:gd name="connsiteY17" fmla="*/ 446115 h 1440180"/>
                  <a:gd name="connsiteX18" fmla="*/ 1805940 w 2112010"/>
                  <a:gd name="connsiteY18" fmla="*/ 441960 h 1440180"/>
                  <a:gd name="connsiteX19" fmla="*/ 1769474 w 2112010"/>
                  <a:gd name="connsiteY19" fmla="*/ 499937 h 1440180"/>
                  <a:gd name="connsiteX20" fmla="*/ 1770034 w 2112010"/>
                  <a:gd name="connsiteY20" fmla="*/ 499867 h 1440180"/>
                  <a:gd name="connsiteX21" fmla="*/ 1882140 w 2112010"/>
                  <a:gd name="connsiteY21" fmla="*/ 495300 h 1440180"/>
                  <a:gd name="connsiteX22" fmla="*/ 1843382 w 2112010"/>
                  <a:gd name="connsiteY22" fmla="*/ 550562 h 1440180"/>
                  <a:gd name="connsiteX23" fmla="*/ 1836365 w 2112010"/>
                  <a:gd name="connsiteY23" fmla="*/ 564772 h 1440180"/>
                  <a:gd name="connsiteX24" fmla="*/ 1862873 w 2112010"/>
                  <a:gd name="connsiteY24" fmla="*/ 562699 h 1440180"/>
                  <a:gd name="connsiteX25" fmla="*/ 1991360 w 2112010"/>
                  <a:gd name="connsiteY25" fmla="*/ 559435 h 1440180"/>
                  <a:gd name="connsiteX26" fmla="*/ 1946939 w 2112010"/>
                  <a:gd name="connsiteY26" fmla="*/ 598930 h 1440180"/>
                  <a:gd name="connsiteX27" fmla="*/ 1936824 w 2112010"/>
                  <a:gd name="connsiteY27" fmla="*/ 611703 h 1440180"/>
                  <a:gd name="connsiteX28" fmla="*/ 2042161 w 2112010"/>
                  <a:gd name="connsiteY28" fmla="*/ 607060 h 1440180"/>
                  <a:gd name="connsiteX29" fmla="*/ 1997729 w 2112010"/>
                  <a:gd name="connsiteY29" fmla="*/ 646550 h 1440180"/>
                  <a:gd name="connsiteX30" fmla="*/ 1994764 w 2112010"/>
                  <a:gd name="connsiteY30" fmla="*/ 651532 h 1440180"/>
                  <a:gd name="connsiteX31" fmla="*/ 2007102 w 2112010"/>
                  <a:gd name="connsiteY31" fmla="*/ 654619 h 1440180"/>
                  <a:gd name="connsiteX32" fmla="*/ 2097167 w 2112010"/>
                  <a:gd name="connsiteY32" fmla="*/ 695494 h 1440180"/>
                  <a:gd name="connsiteX33" fmla="*/ 2112010 w 2112010"/>
                  <a:gd name="connsiteY33" fmla="*/ 708660 h 1440180"/>
                  <a:gd name="connsiteX34" fmla="*/ 2097167 w 2112010"/>
                  <a:gd name="connsiteY34" fmla="*/ 721826 h 1440180"/>
                  <a:gd name="connsiteX35" fmla="*/ 2007102 w 2112010"/>
                  <a:gd name="connsiteY35" fmla="*/ 762701 h 1440180"/>
                  <a:gd name="connsiteX36" fmla="*/ 1987494 w 2112010"/>
                  <a:gd name="connsiteY36" fmla="*/ 767607 h 1440180"/>
                  <a:gd name="connsiteX37" fmla="*/ 2042160 w 2112010"/>
                  <a:gd name="connsiteY37" fmla="*/ 820420 h 1440180"/>
                  <a:gd name="connsiteX38" fmla="*/ 1926122 w 2112010"/>
                  <a:gd name="connsiteY38" fmla="*/ 814961 h 1440180"/>
                  <a:gd name="connsiteX39" fmla="*/ 1946940 w 2112010"/>
                  <a:gd name="connsiteY39" fmla="*/ 841250 h 1440180"/>
                  <a:gd name="connsiteX40" fmla="*/ 1991361 w 2112010"/>
                  <a:gd name="connsiteY40" fmla="*/ 880745 h 1440180"/>
                  <a:gd name="connsiteX41" fmla="*/ 1991360 w 2112010"/>
                  <a:gd name="connsiteY41" fmla="*/ 880745 h 1440180"/>
                  <a:gd name="connsiteX42" fmla="*/ 1862873 w 2112010"/>
                  <a:gd name="connsiteY42" fmla="*/ 877481 h 1440180"/>
                  <a:gd name="connsiteX43" fmla="*/ 1836365 w 2112010"/>
                  <a:gd name="connsiteY43" fmla="*/ 875408 h 1440180"/>
                  <a:gd name="connsiteX44" fmla="*/ 1843382 w 2112010"/>
                  <a:gd name="connsiteY44" fmla="*/ 889618 h 1440180"/>
                  <a:gd name="connsiteX45" fmla="*/ 1882140 w 2112010"/>
                  <a:gd name="connsiteY45" fmla="*/ 944880 h 1440180"/>
                  <a:gd name="connsiteX46" fmla="*/ 1772303 w 2112010"/>
                  <a:gd name="connsiteY46" fmla="*/ 940406 h 1440180"/>
                  <a:gd name="connsiteX47" fmla="*/ 1805940 w 2112010"/>
                  <a:gd name="connsiteY47" fmla="*/ 998220 h 1440180"/>
                  <a:gd name="connsiteX48" fmla="*/ 1714461 w 2112010"/>
                  <a:gd name="connsiteY48" fmla="*/ 994065 h 1440180"/>
                  <a:gd name="connsiteX49" fmla="*/ 1752600 w 2112010"/>
                  <a:gd name="connsiteY49" fmla="*/ 1066800 h 1440180"/>
                  <a:gd name="connsiteX50" fmla="*/ 1654910 w 2112010"/>
                  <a:gd name="connsiteY50" fmla="*/ 1061876 h 1440180"/>
                  <a:gd name="connsiteX51" fmla="*/ 1676400 w 2112010"/>
                  <a:gd name="connsiteY51" fmla="*/ 1104900 h 1440180"/>
                  <a:gd name="connsiteX52" fmla="*/ 1550176 w 2112010"/>
                  <a:gd name="connsiteY52" fmla="*/ 1097680 h 1440180"/>
                  <a:gd name="connsiteX53" fmla="*/ 1577340 w 2112010"/>
                  <a:gd name="connsiteY53" fmla="*/ 1158240 h 1440180"/>
                  <a:gd name="connsiteX54" fmla="*/ 1455115 w 2112010"/>
                  <a:gd name="connsiteY54" fmla="*/ 1150455 h 1440180"/>
                  <a:gd name="connsiteX55" fmla="*/ 1478280 w 2112010"/>
                  <a:gd name="connsiteY55" fmla="*/ 1203960 h 1440180"/>
                  <a:gd name="connsiteX56" fmla="*/ 1362976 w 2112010"/>
                  <a:gd name="connsiteY56" fmla="*/ 1196351 h 1440180"/>
                  <a:gd name="connsiteX57" fmla="*/ 1402080 w 2112010"/>
                  <a:gd name="connsiteY57" fmla="*/ 1280160 h 1440180"/>
                  <a:gd name="connsiteX58" fmla="*/ 1293378 w 2112010"/>
                  <a:gd name="connsiteY58" fmla="*/ 1273504 h 1440180"/>
                  <a:gd name="connsiteX59" fmla="*/ 1318260 w 2112010"/>
                  <a:gd name="connsiteY59" fmla="*/ 1329690 h 1440180"/>
                  <a:gd name="connsiteX60" fmla="*/ 1232213 w 2112010"/>
                  <a:gd name="connsiteY60" fmla="*/ 1324139 h 1440180"/>
                  <a:gd name="connsiteX61" fmla="*/ 1257300 w 2112010"/>
                  <a:gd name="connsiteY61" fmla="*/ 1379220 h 1440180"/>
                  <a:gd name="connsiteX62" fmla="*/ 1105686 w 2112010"/>
                  <a:gd name="connsiteY62" fmla="*/ 1369709 h 1440180"/>
                  <a:gd name="connsiteX63" fmla="*/ 1120140 w 2112010"/>
                  <a:gd name="connsiteY63" fmla="*/ 1402080 h 1440180"/>
                  <a:gd name="connsiteX64" fmla="*/ 1010431 w 2112010"/>
                  <a:gd name="connsiteY64" fmla="*/ 1395060 h 1440180"/>
                  <a:gd name="connsiteX65" fmla="*/ 1028700 w 2112010"/>
                  <a:gd name="connsiteY65" fmla="*/ 1440180 h 1440180"/>
                  <a:gd name="connsiteX66" fmla="*/ 0 w 2112010"/>
                  <a:gd name="connsiteY66" fmla="*/ 720090 h 1440180"/>
                  <a:gd name="connsiteX67" fmla="*/ 1028700 w 2112010"/>
                  <a:gd name="connsiteY67" fmla="*/ 0 h 144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112010" h="1440180">
                    <a:moveTo>
                      <a:pt x="1028700" y="0"/>
                    </a:moveTo>
                    <a:lnTo>
                      <a:pt x="1010431" y="45120"/>
                    </a:lnTo>
                    <a:lnTo>
                      <a:pt x="1120140" y="38100"/>
                    </a:lnTo>
                    <a:lnTo>
                      <a:pt x="1105686" y="70471"/>
                    </a:lnTo>
                    <a:lnTo>
                      <a:pt x="1257300" y="60960"/>
                    </a:lnTo>
                    <a:lnTo>
                      <a:pt x="1232213" y="116041"/>
                    </a:lnTo>
                    <a:lnTo>
                      <a:pt x="1318260" y="110490"/>
                    </a:lnTo>
                    <a:lnTo>
                      <a:pt x="1293378" y="166676"/>
                    </a:lnTo>
                    <a:lnTo>
                      <a:pt x="1402080" y="160020"/>
                    </a:lnTo>
                    <a:lnTo>
                      <a:pt x="1362976" y="243829"/>
                    </a:lnTo>
                    <a:lnTo>
                      <a:pt x="1478280" y="236220"/>
                    </a:lnTo>
                    <a:lnTo>
                      <a:pt x="1455115" y="289725"/>
                    </a:lnTo>
                    <a:lnTo>
                      <a:pt x="1577340" y="281940"/>
                    </a:lnTo>
                    <a:lnTo>
                      <a:pt x="1550176" y="342500"/>
                    </a:lnTo>
                    <a:lnTo>
                      <a:pt x="1676400" y="335280"/>
                    </a:lnTo>
                    <a:lnTo>
                      <a:pt x="1654910" y="378304"/>
                    </a:lnTo>
                    <a:lnTo>
                      <a:pt x="1752600" y="373380"/>
                    </a:lnTo>
                    <a:lnTo>
                      <a:pt x="1714461" y="446115"/>
                    </a:lnTo>
                    <a:lnTo>
                      <a:pt x="1805940" y="441960"/>
                    </a:lnTo>
                    <a:lnTo>
                      <a:pt x="1769474" y="499937"/>
                    </a:lnTo>
                    <a:lnTo>
                      <a:pt x="1770034" y="499867"/>
                    </a:lnTo>
                    <a:cubicBezTo>
                      <a:pt x="1806246" y="496872"/>
                      <a:pt x="1843738" y="495300"/>
                      <a:pt x="1882140" y="495300"/>
                    </a:cubicBezTo>
                    <a:cubicBezTo>
                      <a:pt x="1867375" y="513557"/>
                      <a:pt x="1854456" y="531993"/>
                      <a:pt x="1843382" y="550562"/>
                    </a:cubicBezTo>
                    <a:lnTo>
                      <a:pt x="1836365" y="564772"/>
                    </a:lnTo>
                    <a:lnTo>
                      <a:pt x="1862873" y="562699"/>
                    </a:lnTo>
                    <a:cubicBezTo>
                      <a:pt x="1904376" y="560559"/>
                      <a:pt x="1947347" y="559435"/>
                      <a:pt x="1991360" y="559435"/>
                    </a:cubicBezTo>
                    <a:cubicBezTo>
                      <a:pt x="1974438" y="572483"/>
                      <a:pt x="1959631" y="585659"/>
                      <a:pt x="1946939" y="598930"/>
                    </a:cubicBezTo>
                    <a:lnTo>
                      <a:pt x="1936824" y="611703"/>
                    </a:lnTo>
                    <a:lnTo>
                      <a:pt x="2042161" y="607060"/>
                    </a:lnTo>
                    <a:cubicBezTo>
                      <a:pt x="2023932" y="620057"/>
                      <a:pt x="2009122" y="633244"/>
                      <a:pt x="1997729" y="646550"/>
                    </a:cubicBezTo>
                    <a:lnTo>
                      <a:pt x="1994764" y="651532"/>
                    </a:lnTo>
                    <a:lnTo>
                      <a:pt x="2007102" y="654619"/>
                    </a:lnTo>
                    <a:cubicBezTo>
                      <a:pt x="2043869" y="666886"/>
                      <a:pt x="2074344" y="680636"/>
                      <a:pt x="2097167" y="695494"/>
                    </a:cubicBezTo>
                    <a:lnTo>
                      <a:pt x="2112010" y="708660"/>
                    </a:lnTo>
                    <a:lnTo>
                      <a:pt x="2097167" y="721826"/>
                    </a:lnTo>
                    <a:cubicBezTo>
                      <a:pt x="2074344" y="736684"/>
                      <a:pt x="2043869" y="750434"/>
                      <a:pt x="2007102" y="762701"/>
                    </a:cubicBezTo>
                    <a:lnTo>
                      <a:pt x="1987494" y="767607"/>
                    </a:lnTo>
                    <a:lnTo>
                      <a:pt x="2042160" y="820420"/>
                    </a:lnTo>
                    <a:lnTo>
                      <a:pt x="1926122" y="814961"/>
                    </a:lnTo>
                    <a:lnTo>
                      <a:pt x="1946940" y="841250"/>
                    </a:lnTo>
                    <a:cubicBezTo>
                      <a:pt x="1959631" y="854521"/>
                      <a:pt x="1974439" y="867697"/>
                      <a:pt x="1991361" y="880745"/>
                    </a:cubicBezTo>
                    <a:lnTo>
                      <a:pt x="1991360" y="880745"/>
                    </a:lnTo>
                    <a:cubicBezTo>
                      <a:pt x="1947347" y="880745"/>
                      <a:pt x="1904376" y="879621"/>
                      <a:pt x="1862873" y="877481"/>
                    </a:cubicBezTo>
                    <a:lnTo>
                      <a:pt x="1836365" y="875408"/>
                    </a:lnTo>
                    <a:lnTo>
                      <a:pt x="1843382" y="889618"/>
                    </a:lnTo>
                    <a:cubicBezTo>
                      <a:pt x="1854456" y="908187"/>
                      <a:pt x="1867375" y="926623"/>
                      <a:pt x="1882140" y="944880"/>
                    </a:cubicBezTo>
                    <a:lnTo>
                      <a:pt x="1772303" y="940406"/>
                    </a:lnTo>
                    <a:lnTo>
                      <a:pt x="1805940" y="998220"/>
                    </a:lnTo>
                    <a:lnTo>
                      <a:pt x="1714461" y="994065"/>
                    </a:lnTo>
                    <a:lnTo>
                      <a:pt x="1752600" y="1066800"/>
                    </a:lnTo>
                    <a:lnTo>
                      <a:pt x="1654910" y="1061876"/>
                    </a:lnTo>
                    <a:lnTo>
                      <a:pt x="1676400" y="1104900"/>
                    </a:lnTo>
                    <a:lnTo>
                      <a:pt x="1550176" y="1097680"/>
                    </a:lnTo>
                    <a:lnTo>
                      <a:pt x="1577340" y="1158240"/>
                    </a:lnTo>
                    <a:lnTo>
                      <a:pt x="1455115" y="1150455"/>
                    </a:lnTo>
                    <a:lnTo>
                      <a:pt x="1478280" y="1203960"/>
                    </a:lnTo>
                    <a:lnTo>
                      <a:pt x="1362976" y="1196351"/>
                    </a:lnTo>
                    <a:lnTo>
                      <a:pt x="1402080" y="1280160"/>
                    </a:lnTo>
                    <a:lnTo>
                      <a:pt x="1293378" y="1273504"/>
                    </a:lnTo>
                    <a:lnTo>
                      <a:pt x="1318260" y="1329690"/>
                    </a:lnTo>
                    <a:lnTo>
                      <a:pt x="1232213" y="1324139"/>
                    </a:lnTo>
                    <a:lnTo>
                      <a:pt x="1257300" y="1379220"/>
                    </a:lnTo>
                    <a:lnTo>
                      <a:pt x="1105686" y="1369709"/>
                    </a:lnTo>
                    <a:lnTo>
                      <a:pt x="1120140" y="1402080"/>
                    </a:lnTo>
                    <a:lnTo>
                      <a:pt x="1010431" y="1395060"/>
                    </a:lnTo>
                    <a:lnTo>
                      <a:pt x="1028700" y="1440180"/>
                    </a:lnTo>
                    <a:cubicBezTo>
                      <a:pt x="460565" y="1440180"/>
                      <a:pt x="0" y="1117785"/>
                      <a:pt x="0" y="720090"/>
                    </a:cubicBezTo>
                    <a:cubicBezTo>
                      <a:pt x="0" y="322395"/>
                      <a:pt x="460565" y="0"/>
                      <a:pt x="102870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3E0B18D9-DAAF-4DF7-8758-F5126A879B50}"/>
                  </a:ext>
                </a:extLst>
              </p:cNvPr>
              <p:cNvSpPr/>
              <p:nvPr/>
            </p:nvSpPr>
            <p:spPr>
              <a:xfrm rot="10800000">
                <a:off x="3703805" y="4797057"/>
                <a:ext cx="1430170" cy="420729"/>
              </a:xfrm>
              <a:custGeom>
                <a:avLst/>
                <a:gdLst>
                  <a:gd name="connsiteX0" fmla="*/ 698141 w 1430170"/>
                  <a:gd name="connsiteY0" fmla="*/ 420729 h 420729"/>
                  <a:gd name="connsiteX1" fmla="*/ 0 w 1430170"/>
                  <a:gd name="connsiteY1" fmla="*/ 4212 h 420729"/>
                  <a:gd name="connsiteX2" fmla="*/ 712 w 1430170"/>
                  <a:gd name="connsiteY2" fmla="*/ 0 h 420729"/>
                  <a:gd name="connsiteX3" fmla="*/ 1430170 w 1430170"/>
                  <a:gd name="connsiteY3" fmla="*/ 0 h 420729"/>
                  <a:gd name="connsiteX4" fmla="*/ 1423270 w 1430170"/>
                  <a:gd name="connsiteY4" fmla="*/ 5216 h 420729"/>
                  <a:gd name="connsiteX5" fmla="*/ 1362147 w 1430170"/>
                  <a:gd name="connsiteY5" fmla="*/ 28859 h 420729"/>
                  <a:gd name="connsiteX6" fmla="*/ 1348839 w 1430170"/>
                  <a:gd name="connsiteY6" fmla="*/ 31697 h 420729"/>
                  <a:gd name="connsiteX7" fmla="*/ 1385939 w 1430170"/>
                  <a:gd name="connsiteY7" fmla="*/ 62245 h 420729"/>
                  <a:gd name="connsiteX8" fmla="*/ 1307188 w 1430170"/>
                  <a:gd name="connsiteY8" fmla="*/ 59088 h 420729"/>
                  <a:gd name="connsiteX9" fmla="*/ 1321317 w 1430170"/>
                  <a:gd name="connsiteY9" fmla="*/ 74294 h 420729"/>
                  <a:gd name="connsiteX10" fmla="*/ 1351464 w 1430170"/>
                  <a:gd name="connsiteY10" fmla="*/ 97139 h 420729"/>
                  <a:gd name="connsiteX11" fmla="*/ 1351463 w 1430170"/>
                  <a:gd name="connsiteY11" fmla="*/ 97139 h 420729"/>
                  <a:gd name="connsiteX12" fmla="*/ 1264264 w 1430170"/>
                  <a:gd name="connsiteY12" fmla="*/ 95251 h 420729"/>
                  <a:gd name="connsiteX13" fmla="*/ 1246274 w 1430170"/>
                  <a:gd name="connsiteY13" fmla="*/ 94052 h 420729"/>
                  <a:gd name="connsiteX14" fmla="*/ 1251036 w 1430170"/>
                  <a:gd name="connsiteY14" fmla="*/ 102271 h 420729"/>
                  <a:gd name="connsiteX15" fmla="*/ 1277339 w 1430170"/>
                  <a:gd name="connsiteY15" fmla="*/ 134236 h 420729"/>
                  <a:gd name="connsiteX16" fmla="*/ 1202797 w 1430170"/>
                  <a:gd name="connsiteY16" fmla="*/ 131648 h 420729"/>
                  <a:gd name="connsiteX17" fmla="*/ 1225625 w 1430170"/>
                  <a:gd name="connsiteY17" fmla="*/ 165089 h 420729"/>
                  <a:gd name="connsiteX18" fmla="*/ 1163542 w 1430170"/>
                  <a:gd name="connsiteY18" fmla="*/ 162686 h 420729"/>
                  <a:gd name="connsiteX19" fmla="*/ 1189425 w 1430170"/>
                  <a:gd name="connsiteY19" fmla="*/ 204757 h 420729"/>
                  <a:gd name="connsiteX20" fmla="*/ 1123127 w 1430170"/>
                  <a:gd name="connsiteY20" fmla="*/ 201909 h 420729"/>
                  <a:gd name="connsiteX21" fmla="*/ 1137711 w 1430170"/>
                  <a:gd name="connsiteY21" fmla="*/ 226795 h 420729"/>
                  <a:gd name="connsiteX22" fmla="*/ 1052048 w 1430170"/>
                  <a:gd name="connsiteY22" fmla="*/ 222619 h 420729"/>
                  <a:gd name="connsiteX23" fmla="*/ 1070483 w 1430170"/>
                  <a:gd name="connsiteY23" fmla="*/ 257648 h 420729"/>
                  <a:gd name="connsiteX24" fmla="*/ 987533 w 1430170"/>
                  <a:gd name="connsiteY24" fmla="*/ 253145 h 420729"/>
                  <a:gd name="connsiteX25" fmla="*/ 1003254 w 1430170"/>
                  <a:gd name="connsiteY25" fmla="*/ 284094 h 420729"/>
                  <a:gd name="connsiteX26" fmla="*/ 925002 w 1430170"/>
                  <a:gd name="connsiteY26" fmla="*/ 279693 h 420729"/>
                  <a:gd name="connsiteX27" fmla="*/ 951540 w 1430170"/>
                  <a:gd name="connsiteY27" fmla="*/ 328170 h 420729"/>
                  <a:gd name="connsiteX28" fmla="*/ 877769 w 1430170"/>
                  <a:gd name="connsiteY28" fmla="*/ 324320 h 420729"/>
                  <a:gd name="connsiteX29" fmla="*/ 894655 w 1430170"/>
                  <a:gd name="connsiteY29" fmla="*/ 356819 h 420729"/>
                  <a:gd name="connsiteX30" fmla="*/ 836258 w 1430170"/>
                  <a:gd name="connsiteY30" fmla="*/ 353608 h 420729"/>
                  <a:gd name="connsiteX31" fmla="*/ 853284 w 1430170"/>
                  <a:gd name="connsiteY31" fmla="*/ 385468 h 420729"/>
                  <a:gd name="connsiteX32" fmla="*/ 750389 w 1430170"/>
                  <a:gd name="connsiteY32" fmla="*/ 379967 h 420729"/>
                  <a:gd name="connsiteX33" fmla="*/ 760198 w 1430170"/>
                  <a:gd name="connsiteY33" fmla="*/ 398691 h 420729"/>
                  <a:gd name="connsiteX34" fmla="*/ 685743 w 1430170"/>
                  <a:gd name="connsiteY34" fmla="*/ 394631 h 42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430170" h="420729">
                    <a:moveTo>
                      <a:pt x="698141" y="420729"/>
                    </a:moveTo>
                    <a:cubicBezTo>
                      <a:pt x="312569" y="420729"/>
                      <a:pt x="0" y="234248"/>
                      <a:pt x="0" y="4212"/>
                    </a:cubicBezTo>
                    <a:lnTo>
                      <a:pt x="712" y="0"/>
                    </a:lnTo>
                    <a:lnTo>
                      <a:pt x="1430170" y="0"/>
                    </a:lnTo>
                    <a:lnTo>
                      <a:pt x="1423270" y="5216"/>
                    </a:lnTo>
                    <a:cubicBezTo>
                      <a:pt x="1407781" y="13811"/>
                      <a:pt x="1387099" y="21764"/>
                      <a:pt x="1362147" y="28859"/>
                    </a:cubicBezTo>
                    <a:lnTo>
                      <a:pt x="1348839" y="31697"/>
                    </a:lnTo>
                    <a:lnTo>
                      <a:pt x="1385939" y="62245"/>
                    </a:lnTo>
                    <a:lnTo>
                      <a:pt x="1307188" y="59088"/>
                    </a:lnTo>
                    <a:lnTo>
                      <a:pt x="1321317" y="74294"/>
                    </a:lnTo>
                    <a:cubicBezTo>
                      <a:pt x="1329930" y="81970"/>
                      <a:pt x="1339979" y="89592"/>
                      <a:pt x="1351464" y="97139"/>
                    </a:cubicBezTo>
                    <a:lnTo>
                      <a:pt x="1351463" y="97139"/>
                    </a:lnTo>
                    <a:cubicBezTo>
                      <a:pt x="1321593" y="97139"/>
                      <a:pt x="1292430" y="96489"/>
                      <a:pt x="1264264" y="95251"/>
                    </a:cubicBezTo>
                    <a:lnTo>
                      <a:pt x="1246274" y="94052"/>
                    </a:lnTo>
                    <a:lnTo>
                      <a:pt x="1251036" y="102271"/>
                    </a:lnTo>
                    <a:cubicBezTo>
                      <a:pt x="1258551" y="113012"/>
                      <a:pt x="1267319" y="123676"/>
                      <a:pt x="1277339" y="134236"/>
                    </a:cubicBezTo>
                    <a:lnTo>
                      <a:pt x="1202797" y="131648"/>
                    </a:lnTo>
                    <a:lnTo>
                      <a:pt x="1225625" y="165089"/>
                    </a:lnTo>
                    <a:lnTo>
                      <a:pt x="1163542" y="162686"/>
                    </a:lnTo>
                    <a:lnTo>
                      <a:pt x="1189425" y="204757"/>
                    </a:lnTo>
                    <a:lnTo>
                      <a:pt x="1123127" y="201909"/>
                    </a:lnTo>
                    <a:lnTo>
                      <a:pt x="1137711" y="226795"/>
                    </a:lnTo>
                    <a:lnTo>
                      <a:pt x="1052048" y="222619"/>
                    </a:lnTo>
                    <a:lnTo>
                      <a:pt x="1070483" y="257648"/>
                    </a:lnTo>
                    <a:lnTo>
                      <a:pt x="987533" y="253145"/>
                    </a:lnTo>
                    <a:lnTo>
                      <a:pt x="1003254" y="284094"/>
                    </a:lnTo>
                    <a:lnTo>
                      <a:pt x="925002" y="279693"/>
                    </a:lnTo>
                    <a:lnTo>
                      <a:pt x="951540" y="328170"/>
                    </a:lnTo>
                    <a:lnTo>
                      <a:pt x="877769" y="324320"/>
                    </a:lnTo>
                    <a:lnTo>
                      <a:pt x="894655" y="356819"/>
                    </a:lnTo>
                    <a:lnTo>
                      <a:pt x="836258" y="353608"/>
                    </a:lnTo>
                    <a:lnTo>
                      <a:pt x="853284" y="385468"/>
                    </a:lnTo>
                    <a:lnTo>
                      <a:pt x="750389" y="379967"/>
                    </a:lnTo>
                    <a:lnTo>
                      <a:pt x="760198" y="398691"/>
                    </a:lnTo>
                    <a:lnTo>
                      <a:pt x="685743" y="394631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9B5DA01E-44DF-4EBA-B402-45605F9E1EAB}"/>
                </a:ext>
              </a:extLst>
            </p:cNvPr>
            <p:cNvGrpSpPr/>
            <p:nvPr/>
          </p:nvGrpSpPr>
          <p:grpSpPr>
            <a:xfrm rot="17100000">
              <a:off x="5482610" y="5775155"/>
              <a:ext cx="1476745" cy="858256"/>
              <a:chOff x="3700631" y="4796241"/>
              <a:chExt cx="1433344" cy="83303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C604D2FC-99A8-4DF6-9F59-C7CA2926E7F1}"/>
                  </a:ext>
                </a:extLst>
              </p:cNvPr>
              <p:cNvSpPr/>
              <p:nvPr/>
            </p:nvSpPr>
            <p:spPr>
              <a:xfrm rot="10800000">
                <a:off x="3700631" y="4796241"/>
                <a:ext cx="1433344" cy="833034"/>
              </a:xfrm>
              <a:custGeom>
                <a:avLst/>
                <a:gdLst>
                  <a:gd name="connsiteX0" fmla="*/ 1028700 w 2112010"/>
                  <a:gd name="connsiteY0" fmla="*/ 0 h 1440180"/>
                  <a:gd name="connsiteX1" fmla="*/ 1010431 w 2112010"/>
                  <a:gd name="connsiteY1" fmla="*/ 45120 h 1440180"/>
                  <a:gd name="connsiteX2" fmla="*/ 1120140 w 2112010"/>
                  <a:gd name="connsiteY2" fmla="*/ 38100 h 1440180"/>
                  <a:gd name="connsiteX3" fmla="*/ 1105686 w 2112010"/>
                  <a:gd name="connsiteY3" fmla="*/ 70471 h 1440180"/>
                  <a:gd name="connsiteX4" fmla="*/ 1257300 w 2112010"/>
                  <a:gd name="connsiteY4" fmla="*/ 60960 h 1440180"/>
                  <a:gd name="connsiteX5" fmla="*/ 1232213 w 2112010"/>
                  <a:gd name="connsiteY5" fmla="*/ 116041 h 1440180"/>
                  <a:gd name="connsiteX6" fmla="*/ 1318260 w 2112010"/>
                  <a:gd name="connsiteY6" fmla="*/ 110490 h 1440180"/>
                  <a:gd name="connsiteX7" fmla="*/ 1293378 w 2112010"/>
                  <a:gd name="connsiteY7" fmla="*/ 166676 h 1440180"/>
                  <a:gd name="connsiteX8" fmla="*/ 1402080 w 2112010"/>
                  <a:gd name="connsiteY8" fmla="*/ 160020 h 1440180"/>
                  <a:gd name="connsiteX9" fmla="*/ 1362976 w 2112010"/>
                  <a:gd name="connsiteY9" fmla="*/ 243829 h 1440180"/>
                  <a:gd name="connsiteX10" fmla="*/ 1478280 w 2112010"/>
                  <a:gd name="connsiteY10" fmla="*/ 236220 h 1440180"/>
                  <a:gd name="connsiteX11" fmla="*/ 1455115 w 2112010"/>
                  <a:gd name="connsiteY11" fmla="*/ 289725 h 1440180"/>
                  <a:gd name="connsiteX12" fmla="*/ 1577340 w 2112010"/>
                  <a:gd name="connsiteY12" fmla="*/ 281940 h 1440180"/>
                  <a:gd name="connsiteX13" fmla="*/ 1550176 w 2112010"/>
                  <a:gd name="connsiteY13" fmla="*/ 342500 h 1440180"/>
                  <a:gd name="connsiteX14" fmla="*/ 1676400 w 2112010"/>
                  <a:gd name="connsiteY14" fmla="*/ 335280 h 1440180"/>
                  <a:gd name="connsiteX15" fmla="*/ 1654910 w 2112010"/>
                  <a:gd name="connsiteY15" fmla="*/ 378304 h 1440180"/>
                  <a:gd name="connsiteX16" fmla="*/ 1752600 w 2112010"/>
                  <a:gd name="connsiteY16" fmla="*/ 373380 h 1440180"/>
                  <a:gd name="connsiteX17" fmla="*/ 1714461 w 2112010"/>
                  <a:gd name="connsiteY17" fmla="*/ 446115 h 1440180"/>
                  <a:gd name="connsiteX18" fmla="*/ 1805940 w 2112010"/>
                  <a:gd name="connsiteY18" fmla="*/ 441960 h 1440180"/>
                  <a:gd name="connsiteX19" fmla="*/ 1769474 w 2112010"/>
                  <a:gd name="connsiteY19" fmla="*/ 499937 h 1440180"/>
                  <a:gd name="connsiteX20" fmla="*/ 1770034 w 2112010"/>
                  <a:gd name="connsiteY20" fmla="*/ 499867 h 1440180"/>
                  <a:gd name="connsiteX21" fmla="*/ 1882140 w 2112010"/>
                  <a:gd name="connsiteY21" fmla="*/ 495300 h 1440180"/>
                  <a:gd name="connsiteX22" fmla="*/ 1843382 w 2112010"/>
                  <a:gd name="connsiteY22" fmla="*/ 550562 h 1440180"/>
                  <a:gd name="connsiteX23" fmla="*/ 1836365 w 2112010"/>
                  <a:gd name="connsiteY23" fmla="*/ 564772 h 1440180"/>
                  <a:gd name="connsiteX24" fmla="*/ 1862873 w 2112010"/>
                  <a:gd name="connsiteY24" fmla="*/ 562699 h 1440180"/>
                  <a:gd name="connsiteX25" fmla="*/ 1991360 w 2112010"/>
                  <a:gd name="connsiteY25" fmla="*/ 559435 h 1440180"/>
                  <a:gd name="connsiteX26" fmla="*/ 1946939 w 2112010"/>
                  <a:gd name="connsiteY26" fmla="*/ 598930 h 1440180"/>
                  <a:gd name="connsiteX27" fmla="*/ 1936824 w 2112010"/>
                  <a:gd name="connsiteY27" fmla="*/ 611703 h 1440180"/>
                  <a:gd name="connsiteX28" fmla="*/ 2042161 w 2112010"/>
                  <a:gd name="connsiteY28" fmla="*/ 607060 h 1440180"/>
                  <a:gd name="connsiteX29" fmla="*/ 1997729 w 2112010"/>
                  <a:gd name="connsiteY29" fmla="*/ 646550 h 1440180"/>
                  <a:gd name="connsiteX30" fmla="*/ 1994764 w 2112010"/>
                  <a:gd name="connsiteY30" fmla="*/ 651532 h 1440180"/>
                  <a:gd name="connsiteX31" fmla="*/ 2007102 w 2112010"/>
                  <a:gd name="connsiteY31" fmla="*/ 654619 h 1440180"/>
                  <a:gd name="connsiteX32" fmla="*/ 2097167 w 2112010"/>
                  <a:gd name="connsiteY32" fmla="*/ 695494 h 1440180"/>
                  <a:gd name="connsiteX33" fmla="*/ 2112010 w 2112010"/>
                  <a:gd name="connsiteY33" fmla="*/ 708660 h 1440180"/>
                  <a:gd name="connsiteX34" fmla="*/ 2097167 w 2112010"/>
                  <a:gd name="connsiteY34" fmla="*/ 721826 h 1440180"/>
                  <a:gd name="connsiteX35" fmla="*/ 2007102 w 2112010"/>
                  <a:gd name="connsiteY35" fmla="*/ 762701 h 1440180"/>
                  <a:gd name="connsiteX36" fmla="*/ 1987494 w 2112010"/>
                  <a:gd name="connsiteY36" fmla="*/ 767607 h 1440180"/>
                  <a:gd name="connsiteX37" fmla="*/ 2042160 w 2112010"/>
                  <a:gd name="connsiteY37" fmla="*/ 820420 h 1440180"/>
                  <a:gd name="connsiteX38" fmla="*/ 1926122 w 2112010"/>
                  <a:gd name="connsiteY38" fmla="*/ 814961 h 1440180"/>
                  <a:gd name="connsiteX39" fmla="*/ 1946940 w 2112010"/>
                  <a:gd name="connsiteY39" fmla="*/ 841250 h 1440180"/>
                  <a:gd name="connsiteX40" fmla="*/ 1991361 w 2112010"/>
                  <a:gd name="connsiteY40" fmla="*/ 880745 h 1440180"/>
                  <a:gd name="connsiteX41" fmla="*/ 1991360 w 2112010"/>
                  <a:gd name="connsiteY41" fmla="*/ 880745 h 1440180"/>
                  <a:gd name="connsiteX42" fmla="*/ 1862873 w 2112010"/>
                  <a:gd name="connsiteY42" fmla="*/ 877481 h 1440180"/>
                  <a:gd name="connsiteX43" fmla="*/ 1836365 w 2112010"/>
                  <a:gd name="connsiteY43" fmla="*/ 875408 h 1440180"/>
                  <a:gd name="connsiteX44" fmla="*/ 1843382 w 2112010"/>
                  <a:gd name="connsiteY44" fmla="*/ 889618 h 1440180"/>
                  <a:gd name="connsiteX45" fmla="*/ 1882140 w 2112010"/>
                  <a:gd name="connsiteY45" fmla="*/ 944880 h 1440180"/>
                  <a:gd name="connsiteX46" fmla="*/ 1772303 w 2112010"/>
                  <a:gd name="connsiteY46" fmla="*/ 940406 h 1440180"/>
                  <a:gd name="connsiteX47" fmla="*/ 1805940 w 2112010"/>
                  <a:gd name="connsiteY47" fmla="*/ 998220 h 1440180"/>
                  <a:gd name="connsiteX48" fmla="*/ 1714461 w 2112010"/>
                  <a:gd name="connsiteY48" fmla="*/ 994065 h 1440180"/>
                  <a:gd name="connsiteX49" fmla="*/ 1752600 w 2112010"/>
                  <a:gd name="connsiteY49" fmla="*/ 1066800 h 1440180"/>
                  <a:gd name="connsiteX50" fmla="*/ 1654910 w 2112010"/>
                  <a:gd name="connsiteY50" fmla="*/ 1061876 h 1440180"/>
                  <a:gd name="connsiteX51" fmla="*/ 1676400 w 2112010"/>
                  <a:gd name="connsiteY51" fmla="*/ 1104900 h 1440180"/>
                  <a:gd name="connsiteX52" fmla="*/ 1550176 w 2112010"/>
                  <a:gd name="connsiteY52" fmla="*/ 1097680 h 1440180"/>
                  <a:gd name="connsiteX53" fmla="*/ 1577340 w 2112010"/>
                  <a:gd name="connsiteY53" fmla="*/ 1158240 h 1440180"/>
                  <a:gd name="connsiteX54" fmla="*/ 1455115 w 2112010"/>
                  <a:gd name="connsiteY54" fmla="*/ 1150455 h 1440180"/>
                  <a:gd name="connsiteX55" fmla="*/ 1478280 w 2112010"/>
                  <a:gd name="connsiteY55" fmla="*/ 1203960 h 1440180"/>
                  <a:gd name="connsiteX56" fmla="*/ 1362976 w 2112010"/>
                  <a:gd name="connsiteY56" fmla="*/ 1196351 h 1440180"/>
                  <a:gd name="connsiteX57" fmla="*/ 1402080 w 2112010"/>
                  <a:gd name="connsiteY57" fmla="*/ 1280160 h 1440180"/>
                  <a:gd name="connsiteX58" fmla="*/ 1293378 w 2112010"/>
                  <a:gd name="connsiteY58" fmla="*/ 1273504 h 1440180"/>
                  <a:gd name="connsiteX59" fmla="*/ 1318260 w 2112010"/>
                  <a:gd name="connsiteY59" fmla="*/ 1329690 h 1440180"/>
                  <a:gd name="connsiteX60" fmla="*/ 1232213 w 2112010"/>
                  <a:gd name="connsiteY60" fmla="*/ 1324139 h 1440180"/>
                  <a:gd name="connsiteX61" fmla="*/ 1257300 w 2112010"/>
                  <a:gd name="connsiteY61" fmla="*/ 1379220 h 1440180"/>
                  <a:gd name="connsiteX62" fmla="*/ 1105686 w 2112010"/>
                  <a:gd name="connsiteY62" fmla="*/ 1369709 h 1440180"/>
                  <a:gd name="connsiteX63" fmla="*/ 1120140 w 2112010"/>
                  <a:gd name="connsiteY63" fmla="*/ 1402080 h 1440180"/>
                  <a:gd name="connsiteX64" fmla="*/ 1010431 w 2112010"/>
                  <a:gd name="connsiteY64" fmla="*/ 1395060 h 1440180"/>
                  <a:gd name="connsiteX65" fmla="*/ 1028700 w 2112010"/>
                  <a:gd name="connsiteY65" fmla="*/ 1440180 h 1440180"/>
                  <a:gd name="connsiteX66" fmla="*/ 0 w 2112010"/>
                  <a:gd name="connsiteY66" fmla="*/ 720090 h 1440180"/>
                  <a:gd name="connsiteX67" fmla="*/ 1028700 w 2112010"/>
                  <a:gd name="connsiteY67" fmla="*/ 0 h 144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112010" h="1440180">
                    <a:moveTo>
                      <a:pt x="1028700" y="0"/>
                    </a:moveTo>
                    <a:lnTo>
                      <a:pt x="1010431" y="45120"/>
                    </a:lnTo>
                    <a:lnTo>
                      <a:pt x="1120140" y="38100"/>
                    </a:lnTo>
                    <a:lnTo>
                      <a:pt x="1105686" y="70471"/>
                    </a:lnTo>
                    <a:lnTo>
                      <a:pt x="1257300" y="60960"/>
                    </a:lnTo>
                    <a:lnTo>
                      <a:pt x="1232213" y="116041"/>
                    </a:lnTo>
                    <a:lnTo>
                      <a:pt x="1318260" y="110490"/>
                    </a:lnTo>
                    <a:lnTo>
                      <a:pt x="1293378" y="166676"/>
                    </a:lnTo>
                    <a:lnTo>
                      <a:pt x="1402080" y="160020"/>
                    </a:lnTo>
                    <a:lnTo>
                      <a:pt x="1362976" y="243829"/>
                    </a:lnTo>
                    <a:lnTo>
                      <a:pt x="1478280" y="236220"/>
                    </a:lnTo>
                    <a:lnTo>
                      <a:pt x="1455115" y="289725"/>
                    </a:lnTo>
                    <a:lnTo>
                      <a:pt x="1577340" y="281940"/>
                    </a:lnTo>
                    <a:lnTo>
                      <a:pt x="1550176" y="342500"/>
                    </a:lnTo>
                    <a:lnTo>
                      <a:pt x="1676400" y="335280"/>
                    </a:lnTo>
                    <a:lnTo>
                      <a:pt x="1654910" y="378304"/>
                    </a:lnTo>
                    <a:lnTo>
                      <a:pt x="1752600" y="373380"/>
                    </a:lnTo>
                    <a:lnTo>
                      <a:pt x="1714461" y="446115"/>
                    </a:lnTo>
                    <a:lnTo>
                      <a:pt x="1805940" y="441960"/>
                    </a:lnTo>
                    <a:lnTo>
                      <a:pt x="1769474" y="499937"/>
                    </a:lnTo>
                    <a:lnTo>
                      <a:pt x="1770034" y="499867"/>
                    </a:lnTo>
                    <a:cubicBezTo>
                      <a:pt x="1806246" y="496872"/>
                      <a:pt x="1843738" y="495300"/>
                      <a:pt x="1882140" y="495300"/>
                    </a:cubicBezTo>
                    <a:cubicBezTo>
                      <a:pt x="1867375" y="513557"/>
                      <a:pt x="1854456" y="531993"/>
                      <a:pt x="1843382" y="550562"/>
                    </a:cubicBezTo>
                    <a:lnTo>
                      <a:pt x="1836365" y="564772"/>
                    </a:lnTo>
                    <a:lnTo>
                      <a:pt x="1862873" y="562699"/>
                    </a:lnTo>
                    <a:cubicBezTo>
                      <a:pt x="1904376" y="560559"/>
                      <a:pt x="1947347" y="559435"/>
                      <a:pt x="1991360" y="559435"/>
                    </a:cubicBezTo>
                    <a:cubicBezTo>
                      <a:pt x="1974438" y="572483"/>
                      <a:pt x="1959631" y="585659"/>
                      <a:pt x="1946939" y="598930"/>
                    </a:cubicBezTo>
                    <a:lnTo>
                      <a:pt x="1936824" y="611703"/>
                    </a:lnTo>
                    <a:lnTo>
                      <a:pt x="2042161" y="607060"/>
                    </a:lnTo>
                    <a:cubicBezTo>
                      <a:pt x="2023932" y="620057"/>
                      <a:pt x="2009122" y="633244"/>
                      <a:pt x="1997729" y="646550"/>
                    </a:cubicBezTo>
                    <a:lnTo>
                      <a:pt x="1994764" y="651532"/>
                    </a:lnTo>
                    <a:lnTo>
                      <a:pt x="2007102" y="654619"/>
                    </a:lnTo>
                    <a:cubicBezTo>
                      <a:pt x="2043869" y="666886"/>
                      <a:pt x="2074344" y="680636"/>
                      <a:pt x="2097167" y="695494"/>
                    </a:cubicBezTo>
                    <a:lnTo>
                      <a:pt x="2112010" y="708660"/>
                    </a:lnTo>
                    <a:lnTo>
                      <a:pt x="2097167" y="721826"/>
                    </a:lnTo>
                    <a:cubicBezTo>
                      <a:pt x="2074344" y="736684"/>
                      <a:pt x="2043869" y="750434"/>
                      <a:pt x="2007102" y="762701"/>
                    </a:cubicBezTo>
                    <a:lnTo>
                      <a:pt x="1987494" y="767607"/>
                    </a:lnTo>
                    <a:lnTo>
                      <a:pt x="2042160" y="820420"/>
                    </a:lnTo>
                    <a:lnTo>
                      <a:pt x="1926122" y="814961"/>
                    </a:lnTo>
                    <a:lnTo>
                      <a:pt x="1946940" y="841250"/>
                    </a:lnTo>
                    <a:cubicBezTo>
                      <a:pt x="1959631" y="854521"/>
                      <a:pt x="1974439" y="867697"/>
                      <a:pt x="1991361" y="880745"/>
                    </a:cubicBezTo>
                    <a:lnTo>
                      <a:pt x="1991360" y="880745"/>
                    </a:lnTo>
                    <a:cubicBezTo>
                      <a:pt x="1947347" y="880745"/>
                      <a:pt x="1904376" y="879621"/>
                      <a:pt x="1862873" y="877481"/>
                    </a:cubicBezTo>
                    <a:lnTo>
                      <a:pt x="1836365" y="875408"/>
                    </a:lnTo>
                    <a:lnTo>
                      <a:pt x="1843382" y="889618"/>
                    </a:lnTo>
                    <a:cubicBezTo>
                      <a:pt x="1854456" y="908187"/>
                      <a:pt x="1867375" y="926623"/>
                      <a:pt x="1882140" y="944880"/>
                    </a:cubicBezTo>
                    <a:lnTo>
                      <a:pt x="1772303" y="940406"/>
                    </a:lnTo>
                    <a:lnTo>
                      <a:pt x="1805940" y="998220"/>
                    </a:lnTo>
                    <a:lnTo>
                      <a:pt x="1714461" y="994065"/>
                    </a:lnTo>
                    <a:lnTo>
                      <a:pt x="1752600" y="1066800"/>
                    </a:lnTo>
                    <a:lnTo>
                      <a:pt x="1654910" y="1061876"/>
                    </a:lnTo>
                    <a:lnTo>
                      <a:pt x="1676400" y="1104900"/>
                    </a:lnTo>
                    <a:lnTo>
                      <a:pt x="1550176" y="1097680"/>
                    </a:lnTo>
                    <a:lnTo>
                      <a:pt x="1577340" y="1158240"/>
                    </a:lnTo>
                    <a:lnTo>
                      <a:pt x="1455115" y="1150455"/>
                    </a:lnTo>
                    <a:lnTo>
                      <a:pt x="1478280" y="1203960"/>
                    </a:lnTo>
                    <a:lnTo>
                      <a:pt x="1362976" y="1196351"/>
                    </a:lnTo>
                    <a:lnTo>
                      <a:pt x="1402080" y="1280160"/>
                    </a:lnTo>
                    <a:lnTo>
                      <a:pt x="1293378" y="1273504"/>
                    </a:lnTo>
                    <a:lnTo>
                      <a:pt x="1318260" y="1329690"/>
                    </a:lnTo>
                    <a:lnTo>
                      <a:pt x="1232213" y="1324139"/>
                    </a:lnTo>
                    <a:lnTo>
                      <a:pt x="1257300" y="1379220"/>
                    </a:lnTo>
                    <a:lnTo>
                      <a:pt x="1105686" y="1369709"/>
                    </a:lnTo>
                    <a:lnTo>
                      <a:pt x="1120140" y="1402080"/>
                    </a:lnTo>
                    <a:lnTo>
                      <a:pt x="1010431" y="1395060"/>
                    </a:lnTo>
                    <a:lnTo>
                      <a:pt x="1028700" y="1440180"/>
                    </a:lnTo>
                    <a:cubicBezTo>
                      <a:pt x="460565" y="1440180"/>
                      <a:pt x="0" y="1117785"/>
                      <a:pt x="0" y="720090"/>
                    </a:cubicBezTo>
                    <a:cubicBezTo>
                      <a:pt x="0" y="322395"/>
                      <a:pt x="460565" y="0"/>
                      <a:pt x="102870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073DD6D-2852-491E-A9FE-5043F8CE6377}"/>
                  </a:ext>
                </a:extLst>
              </p:cNvPr>
              <p:cNvSpPr/>
              <p:nvPr/>
            </p:nvSpPr>
            <p:spPr>
              <a:xfrm rot="10800000">
                <a:off x="3703806" y="4797055"/>
                <a:ext cx="1430169" cy="420730"/>
              </a:xfrm>
              <a:custGeom>
                <a:avLst/>
                <a:gdLst>
                  <a:gd name="connsiteX0" fmla="*/ 698141 w 1430170"/>
                  <a:gd name="connsiteY0" fmla="*/ 420729 h 420729"/>
                  <a:gd name="connsiteX1" fmla="*/ 0 w 1430170"/>
                  <a:gd name="connsiteY1" fmla="*/ 4212 h 420729"/>
                  <a:gd name="connsiteX2" fmla="*/ 712 w 1430170"/>
                  <a:gd name="connsiteY2" fmla="*/ 0 h 420729"/>
                  <a:gd name="connsiteX3" fmla="*/ 1430170 w 1430170"/>
                  <a:gd name="connsiteY3" fmla="*/ 0 h 420729"/>
                  <a:gd name="connsiteX4" fmla="*/ 1423270 w 1430170"/>
                  <a:gd name="connsiteY4" fmla="*/ 5216 h 420729"/>
                  <a:gd name="connsiteX5" fmla="*/ 1362147 w 1430170"/>
                  <a:gd name="connsiteY5" fmla="*/ 28859 h 420729"/>
                  <a:gd name="connsiteX6" fmla="*/ 1348839 w 1430170"/>
                  <a:gd name="connsiteY6" fmla="*/ 31697 h 420729"/>
                  <a:gd name="connsiteX7" fmla="*/ 1385939 w 1430170"/>
                  <a:gd name="connsiteY7" fmla="*/ 62245 h 420729"/>
                  <a:gd name="connsiteX8" fmla="*/ 1307188 w 1430170"/>
                  <a:gd name="connsiteY8" fmla="*/ 59088 h 420729"/>
                  <a:gd name="connsiteX9" fmla="*/ 1321317 w 1430170"/>
                  <a:gd name="connsiteY9" fmla="*/ 74294 h 420729"/>
                  <a:gd name="connsiteX10" fmla="*/ 1351464 w 1430170"/>
                  <a:gd name="connsiteY10" fmla="*/ 97139 h 420729"/>
                  <a:gd name="connsiteX11" fmla="*/ 1351463 w 1430170"/>
                  <a:gd name="connsiteY11" fmla="*/ 97139 h 420729"/>
                  <a:gd name="connsiteX12" fmla="*/ 1264264 w 1430170"/>
                  <a:gd name="connsiteY12" fmla="*/ 95251 h 420729"/>
                  <a:gd name="connsiteX13" fmla="*/ 1246274 w 1430170"/>
                  <a:gd name="connsiteY13" fmla="*/ 94052 h 420729"/>
                  <a:gd name="connsiteX14" fmla="*/ 1251036 w 1430170"/>
                  <a:gd name="connsiteY14" fmla="*/ 102271 h 420729"/>
                  <a:gd name="connsiteX15" fmla="*/ 1277339 w 1430170"/>
                  <a:gd name="connsiteY15" fmla="*/ 134236 h 420729"/>
                  <a:gd name="connsiteX16" fmla="*/ 1202797 w 1430170"/>
                  <a:gd name="connsiteY16" fmla="*/ 131648 h 420729"/>
                  <a:gd name="connsiteX17" fmla="*/ 1225625 w 1430170"/>
                  <a:gd name="connsiteY17" fmla="*/ 165089 h 420729"/>
                  <a:gd name="connsiteX18" fmla="*/ 1163542 w 1430170"/>
                  <a:gd name="connsiteY18" fmla="*/ 162686 h 420729"/>
                  <a:gd name="connsiteX19" fmla="*/ 1189425 w 1430170"/>
                  <a:gd name="connsiteY19" fmla="*/ 204757 h 420729"/>
                  <a:gd name="connsiteX20" fmla="*/ 1123127 w 1430170"/>
                  <a:gd name="connsiteY20" fmla="*/ 201909 h 420729"/>
                  <a:gd name="connsiteX21" fmla="*/ 1137711 w 1430170"/>
                  <a:gd name="connsiteY21" fmla="*/ 226795 h 420729"/>
                  <a:gd name="connsiteX22" fmla="*/ 1052048 w 1430170"/>
                  <a:gd name="connsiteY22" fmla="*/ 222619 h 420729"/>
                  <a:gd name="connsiteX23" fmla="*/ 1070483 w 1430170"/>
                  <a:gd name="connsiteY23" fmla="*/ 257648 h 420729"/>
                  <a:gd name="connsiteX24" fmla="*/ 987533 w 1430170"/>
                  <a:gd name="connsiteY24" fmla="*/ 253145 h 420729"/>
                  <a:gd name="connsiteX25" fmla="*/ 1003254 w 1430170"/>
                  <a:gd name="connsiteY25" fmla="*/ 284094 h 420729"/>
                  <a:gd name="connsiteX26" fmla="*/ 925002 w 1430170"/>
                  <a:gd name="connsiteY26" fmla="*/ 279693 h 420729"/>
                  <a:gd name="connsiteX27" fmla="*/ 951540 w 1430170"/>
                  <a:gd name="connsiteY27" fmla="*/ 328170 h 420729"/>
                  <a:gd name="connsiteX28" fmla="*/ 877769 w 1430170"/>
                  <a:gd name="connsiteY28" fmla="*/ 324320 h 420729"/>
                  <a:gd name="connsiteX29" fmla="*/ 894655 w 1430170"/>
                  <a:gd name="connsiteY29" fmla="*/ 356819 h 420729"/>
                  <a:gd name="connsiteX30" fmla="*/ 836258 w 1430170"/>
                  <a:gd name="connsiteY30" fmla="*/ 353608 h 420729"/>
                  <a:gd name="connsiteX31" fmla="*/ 853284 w 1430170"/>
                  <a:gd name="connsiteY31" fmla="*/ 385468 h 420729"/>
                  <a:gd name="connsiteX32" fmla="*/ 750389 w 1430170"/>
                  <a:gd name="connsiteY32" fmla="*/ 379967 h 420729"/>
                  <a:gd name="connsiteX33" fmla="*/ 760198 w 1430170"/>
                  <a:gd name="connsiteY33" fmla="*/ 398691 h 420729"/>
                  <a:gd name="connsiteX34" fmla="*/ 685743 w 1430170"/>
                  <a:gd name="connsiteY34" fmla="*/ 394631 h 42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430170" h="420729">
                    <a:moveTo>
                      <a:pt x="698141" y="420729"/>
                    </a:moveTo>
                    <a:cubicBezTo>
                      <a:pt x="312569" y="420729"/>
                      <a:pt x="0" y="234248"/>
                      <a:pt x="0" y="4212"/>
                    </a:cubicBezTo>
                    <a:lnTo>
                      <a:pt x="712" y="0"/>
                    </a:lnTo>
                    <a:lnTo>
                      <a:pt x="1430170" y="0"/>
                    </a:lnTo>
                    <a:lnTo>
                      <a:pt x="1423270" y="5216"/>
                    </a:lnTo>
                    <a:cubicBezTo>
                      <a:pt x="1407781" y="13811"/>
                      <a:pt x="1387099" y="21764"/>
                      <a:pt x="1362147" y="28859"/>
                    </a:cubicBezTo>
                    <a:lnTo>
                      <a:pt x="1348839" y="31697"/>
                    </a:lnTo>
                    <a:lnTo>
                      <a:pt x="1385939" y="62245"/>
                    </a:lnTo>
                    <a:lnTo>
                      <a:pt x="1307188" y="59088"/>
                    </a:lnTo>
                    <a:lnTo>
                      <a:pt x="1321317" y="74294"/>
                    </a:lnTo>
                    <a:cubicBezTo>
                      <a:pt x="1329930" y="81970"/>
                      <a:pt x="1339979" y="89592"/>
                      <a:pt x="1351464" y="97139"/>
                    </a:cubicBezTo>
                    <a:lnTo>
                      <a:pt x="1351463" y="97139"/>
                    </a:lnTo>
                    <a:cubicBezTo>
                      <a:pt x="1321593" y="97139"/>
                      <a:pt x="1292430" y="96489"/>
                      <a:pt x="1264264" y="95251"/>
                    </a:cubicBezTo>
                    <a:lnTo>
                      <a:pt x="1246274" y="94052"/>
                    </a:lnTo>
                    <a:lnTo>
                      <a:pt x="1251036" y="102271"/>
                    </a:lnTo>
                    <a:cubicBezTo>
                      <a:pt x="1258551" y="113012"/>
                      <a:pt x="1267319" y="123676"/>
                      <a:pt x="1277339" y="134236"/>
                    </a:cubicBezTo>
                    <a:lnTo>
                      <a:pt x="1202797" y="131648"/>
                    </a:lnTo>
                    <a:lnTo>
                      <a:pt x="1225625" y="165089"/>
                    </a:lnTo>
                    <a:lnTo>
                      <a:pt x="1163542" y="162686"/>
                    </a:lnTo>
                    <a:lnTo>
                      <a:pt x="1189425" y="204757"/>
                    </a:lnTo>
                    <a:lnTo>
                      <a:pt x="1123127" y="201909"/>
                    </a:lnTo>
                    <a:lnTo>
                      <a:pt x="1137711" y="226795"/>
                    </a:lnTo>
                    <a:lnTo>
                      <a:pt x="1052048" y="222619"/>
                    </a:lnTo>
                    <a:lnTo>
                      <a:pt x="1070483" y="257648"/>
                    </a:lnTo>
                    <a:lnTo>
                      <a:pt x="987533" y="253145"/>
                    </a:lnTo>
                    <a:lnTo>
                      <a:pt x="1003254" y="284094"/>
                    </a:lnTo>
                    <a:lnTo>
                      <a:pt x="925002" y="279693"/>
                    </a:lnTo>
                    <a:lnTo>
                      <a:pt x="951540" y="328170"/>
                    </a:lnTo>
                    <a:lnTo>
                      <a:pt x="877769" y="324320"/>
                    </a:lnTo>
                    <a:lnTo>
                      <a:pt x="894655" y="356819"/>
                    </a:lnTo>
                    <a:lnTo>
                      <a:pt x="836258" y="353608"/>
                    </a:lnTo>
                    <a:lnTo>
                      <a:pt x="853284" y="385468"/>
                    </a:lnTo>
                    <a:lnTo>
                      <a:pt x="750389" y="379967"/>
                    </a:lnTo>
                    <a:lnTo>
                      <a:pt x="760198" y="398691"/>
                    </a:lnTo>
                    <a:lnTo>
                      <a:pt x="685743" y="394631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EDF3EDE-54F1-45D7-B318-CBC0AB0BDB16}"/>
                </a:ext>
              </a:extLst>
            </p:cNvPr>
            <p:cNvGrpSpPr/>
            <p:nvPr/>
          </p:nvGrpSpPr>
          <p:grpSpPr>
            <a:xfrm rot="18900000">
              <a:off x="4706659" y="5458260"/>
              <a:ext cx="1476745" cy="858256"/>
              <a:chOff x="3700631" y="4796241"/>
              <a:chExt cx="1433344" cy="833034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459DA190-228F-49B0-9015-3303D4E4A3D0}"/>
                  </a:ext>
                </a:extLst>
              </p:cNvPr>
              <p:cNvSpPr/>
              <p:nvPr/>
            </p:nvSpPr>
            <p:spPr>
              <a:xfrm rot="10800000">
                <a:off x="3700631" y="4796241"/>
                <a:ext cx="1433344" cy="833034"/>
              </a:xfrm>
              <a:custGeom>
                <a:avLst/>
                <a:gdLst>
                  <a:gd name="connsiteX0" fmla="*/ 1028700 w 2112010"/>
                  <a:gd name="connsiteY0" fmla="*/ 0 h 1440180"/>
                  <a:gd name="connsiteX1" fmla="*/ 1010431 w 2112010"/>
                  <a:gd name="connsiteY1" fmla="*/ 45120 h 1440180"/>
                  <a:gd name="connsiteX2" fmla="*/ 1120140 w 2112010"/>
                  <a:gd name="connsiteY2" fmla="*/ 38100 h 1440180"/>
                  <a:gd name="connsiteX3" fmla="*/ 1105686 w 2112010"/>
                  <a:gd name="connsiteY3" fmla="*/ 70471 h 1440180"/>
                  <a:gd name="connsiteX4" fmla="*/ 1257300 w 2112010"/>
                  <a:gd name="connsiteY4" fmla="*/ 60960 h 1440180"/>
                  <a:gd name="connsiteX5" fmla="*/ 1232213 w 2112010"/>
                  <a:gd name="connsiteY5" fmla="*/ 116041 h 1440180"/>
                  <a:gd name="connsiteX6" fmla="*/ 1318260 w 2112010"/>
                  <a:gd name="connsiteY6" fmla="*/ 110490 h 1440180"/>
                  <a:gd name="connsiteX7" fmla="*/ 1293378 w 2112010"/>
                  <a:gd name="connsiteY7" fmla="*/ 166676 h 1440180"/>
                  <a:gd name="connsiteX8" fmla="*/ 1402080 w 2112010"/>
                  <a:gd name="connsiteY8" fmla="*/ 160020 h 1440180"/>
                  <a:gd name="connsiteX9" fmla="*/ 1362976 w 2112010"/>
                  <a:gd name="connsiteY9" fmla="*/ 243829 h 1440180"/>
                  <a:gd name="connsiteX10" fmla="*/ 1478280 w 2112010"/>
                  <a:gd name="connsiteY10" fmla="*/ 236220 h 1440180"/>
                  <a:gd name="connsiteX11" fmla="*/ 1455115 w 2112010"/>
                  <a:gd name="connsiteY11" fmla="*/ 289725 h 1440180"/>
                  <a:gd name="connsiteX12" fmla="*/ 1577340 w 2112010"/>
                  <a:gd name="connsiteY12" fmla="*/ 281940 h 1440180"/>
                  <a:gd name="connsiteX13" fmla="*/ 1550176 w 2112010"/>
                  <a:gd name="connsiteY13" fmla="*/ 342500 h 1440180"/>
                  <a:gd name="connsiteX14" fmla="*/ 1676400 w 2112010"/>
                  <a:gd name="connsiteY14" fmla="*/ 335280 h 1440180"/>
                  <a:gd name="connsiteX15" fmla="*/ 1654910 w 2112010"/>
                  <a:gd name="connsiteY15" fmla="*/ 378304 h 1440180"/>
                  <a:gd name="connsiteX16" fmla="*/ 1752600 w 2112010"/>
                  <a:gd name="connsiteY16" fmla="*/ 373380 h 1440180"/>
                  <a:gd name="connsiteX17" fmla="*/ 1714461 w 2112010"/>
                  <a:gd name="connsiteY17" fmla="*/ 446115 h 1440180"/>
                  <a:gd name="connsiteX18" fmla="*/ 1805940 w 2112010"/>
                  <a:gd name="connsiteY18" fmla="*/ 441960 h 1440180"/>
                  <a:gd name="connsiteX19" fmla="*/ 1769474 w 2112010"/>
                  <a:gd name="connsiteY19" fmla="*/ 499937 h 1440180"/>
                  <a:gd name="connsiteX20" fmla="*/ 1770034 w 2112010"/>
                  <a:gd name="connsiteY20" fmla="*/ 499867 h 1440180"/>
                  <a:gd name="connsiteX21" fmla="*/ 1882140 w 2112010"/>
                  <a:gd name="connsiteY21" fmla="*/ 495300 h 1440180"/>
                  <a:gd name="connsiteX22" fmla="*/ 1843382 w 2112010"/>
                  <a:gd name="connsiteY22" fmla="*/ 550562 h 1440180"/>
                  <a:gd name="connsiteX23" fmla="*/ 1836365 w 2112010"/>
                  <a:gd name="connsiteY23" fmla="*/ 564772 h 1440180"/>
                  <a:gd name="connsiteX24" fmla="*/ 1862873 w 2112010"/>
                  <a:gd name="connsiteY24" fmla="*/ 562699 h 1440180"/>
                  <a:gd name="connsiteX25" fmla="*/ 1991360 w 2112010"/>
                  <a:gd name="connsiteY25" fmla="*/ 559435 h 1440180"/>
                  <a:gd name="connsiteX26" fmla="*/ 1946939 w 2112010"/>
                  <a:gd name="connsiteY26" fmla="*/ 598930 h 1440180"/>
                  <a:gd name="connsiteX27" fmla="*/ 1936824 w 2112010"/>
                  <a:gd name="connsiteY27" fmla="*/ 611703 h 1440180"/>
                  <a:gd name="connsiteX28" fmla="*/ 2042161 w 2112010"/>
                  <a:gd name="connsiteY28" fmla="*/ 607060 h 1440180"/>
                  <a:gd name="connsiteX29" fmla="*/ 1997729 w 2112010"/>
                  <a:gd name="connsiteY29" fmla="*/ 646550 h 1440180"/>
                  <a:gd name="connsiteX30" fmla="*/ 1994764 w 2112010"/>
                  <a:gd name="connsiteY30" fmla="*/ 651532 h 1440180"/>
                  <a:gd name="connsiteX31" fmla="*/ 2007102 w 2112010"/>
                  <a:gd name="connsiteY31" fmla="*/ 654619 h 1440180"/>
                  <a:gd name="connsiteX32" fmla="*/ 2097167 w 2112010"/>
                  <a:gd name="connsiteY32" fmla="*/ 695494 h 1440180"/>
                  <a:gd name="connsiteX33" fmla="*/ 2112010 w 2112010"/>
                  <a:gd name="connsiteY33" fmla="*/ 708660 h 1440180"/>
                  <a:gd name="connsiteX34" fmla="*/ 2097167 w 2112010"/>
                  <a:gd name="connsiteY34" fmla="*/ 721826 h 1440180"/>
                  <a:gd name="connsiteX35" fmla="*/ 2007102 w 2112010"/>
                  <a:gd name="connsiteY35" fmla="*/ 762701 h 1440180"/>
                  <a:gd name="connsiteX36" fmla="*/ 1987494 w 2112010"/>
                  <a:gd name="connsiteY36" fmla="*/ 767607 h 1440180"/>
                  <a:gd name="connsiteX37" fmla="*/ 2042160 w 2112010"/>
                  <a:gd name="connsiteY37" fmla="*/ 820420 h 1440180"/>
                  <a:gd name="connsiteX38" fmla="*/ 1926122 w 2112010"/>
                  <a:gd name="connsiteY38" fmla="*/ 814961 h 1440180"/>
                  <a:gd name="connsiteX39" fmla="*/ 1946940 w 2112010"/>
                  <a:gd name="connsiteY39" fmla="*/ 841250 h 1440180"/>
                  <a:gd name="connsiteX40" fmla="*/ 1991361 w 2112010"/>
                  <a:gd name="connsiteY40" fmla="*/ 880745 h 1440180"/>
                  <a:gd name="connsiteX41" fmla="*/ 1991360 w 2112010"/>
                  <a:gd name="connsiteY41" fmla="*/ 880745 h 1440180"/>
                  <a:gd name="connsiteX42" fmla="*/ 1862873 w 2112010"/>
                  <a:gd name="connsiteY42" fmla="*/ 877481 h 1440180"/>
                  <a:gd name="connsiteX43" fmla="*/ 1836365 w 2112010"/>
                  <a:gd name="connsiteY43" fmla="*/ 875408 h 1440180"/>
                  <a:gd name="connsiteX44" fmla="*/ 1843382 w 2112010"/>
                  <a:gd name="connsiteY44" fmla="*/ 889618 h 1440180"/>
                  <a:gd name="connsiteX45" fmla="*/ 1882140 w 2112010"/>
                  <a:gd name="connsiteY45" fmla="*/ 944880 h 1440180"/>
                  <a:gd name="connsiteX46" fmla="*/ 1772303 w 2112010"/>
                  <a:gd name="connsiteY46" fmla="*/ 940406 h 1440180"/>
                  <a:gd name="connsiteX47" fmla="*/ 1805940 w 2112010"/>
                  <a:gd name="connsiteY47" fmla="*/ 998220 h 1440180"/>
                  <a:gd name="connsiteX48" fmla="*/ 1714461 w 2112010"/>
                  <a:gd name="connsiteY48" fmla="*/ 994065 h 1440180"/>
                  <a:gd name="connsiteX49" fmla="*/ 1752600 w 2112010"/>
                  <a:gd name="connsiteY49" fmla="*/ 1066800 h 1440180"/>
                  <a:gd name="connsiteX50" fmla="*/ 1654910 w 2112010"/>
                  <a:gd name="connsiteY50" fmla="*/ 1061876 h 1440180"/>
                  <a:gd name="connsiteX51" fmla="*/ 1676400 w 2112010"/>
                  <a:gd name="connsiteY51" fmla="*/ 1104900 h 1440180"/>
                  <a:gd name="connsiteX52" fmla="*/ 1550176 w 2112010"/>
                  <a:gd name="connsiteY52" fmla="*/ 1097680 h 1440180"/>
                  <a:gd name="connsiteX53" fmla="*/ 1577340 w 2112010"/>
                  <a:gd name="connsiteY53" fmla="*/ 1158240 h 1440180"/>
                  <a:gd name="connsiteX54" fmla="*/ 1455115 w 2112010"/>
                  <a:gd name="connsiteY54" fmla="*/ 1150455 h 1440180"/>
                  <a:gd name="connsiteX55" fmla="*/ 1478280 w 2112010"/>
                  <a:gd name="connsiteY55" fmla="*/ 1203960 h 1440180"/>
                  <a:gd name="connsiteX56" fmla="*/ 1362976 w 2112010"/>
                  <a:gd name="connsiteY56" fmla="*/ 1196351 h 1440180"/>
                  <a:gd name="connsiteX57" fmla="*/ 1402080 w 2112010"/>
                  <a:gd name="connsiteY57" fmla="*/ 1280160 h 1440180"/>
                  <a:gd name="connsiteX58" fmla="*/ 1293378 w 2112010"/>
                  <a:gd name="connsiteY58" fmla="*/ 1273504 h 1440180"/>
                  <a:gd name="connsiteX59" fmla="*/ 1318260 w 2112010"/>
                  <a:gd name="connsiteY59" fmla="*/ 1329690 h 1440180"/>
                  <a:gd name="connsiteX60" fmla="*/ 1232213 w 2112010"/>
                  <a:gd name="connsiteY60" fmla="*/ 1324139 h 1440180"/>
                  <a:gd name="connsiteX61" fmla="*/ 1257300 w 2112010"/>
                  <a:gd name="connsiteY61" fmla="*/ 1379220 h 1440180"/>
                  <a:gd name="connsiteX62" fmla="*/ 1105686 w 2112010"/>
                  <a:gd name="connsiteY62" fmla="*/ 1369709 h 1440180"/>
                  <a:gd name="connsiteX63" fmla="*/ 1120140 w 2112010"/>
                  <a:gd name="connsiteY63" fmla="*/ 1402080 h 1440180"/>
                  <a:gd name="connsiteX64" fmla="*/ 1010431 w 2112010"/>
                  <a:gd name="connsiteY64" fmla="*/ 1395060 h 1440180"/>
                  <a:gd name="connsiteX65" fmla="*/ 1028700 w 2112010"/>
                  <a:gd name="connsiteY65" fmla="*/ 1440180 h 1440180"/>
                  <a:gd name="connsiteX66" fmla="*/ 0 w 2112010"/>
                  <a:gd name="connsiteY66" fmla="*/ 720090 h 1440180"/>
                  <a:gd name="connsiteX67" fmla="*/ 1028700 w 2112010"/>
                  <a:gd name="connsiteY67" fmla="*/ 0 h 144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112010" h="1440180">
                    <a:moveTo>
                      <a:pt x="1028700" y="0"/>
                    </a:moveTo>
                    <a:lnTo>
                      <a:pt x="1010431" y="45120"/>
                    </a:lnTo>
                    <a:lnTo>
                      <a:pt x="1120140" y="38100"/>
                    </a:lnTo>
                    <a:lnTo>
                      <a:pt x="1105686" y="70471"/>
                    </a:lnTo>
                    <a:lnTo>
                      <a:pt x="1257300" y="60960"/>
                    </a:lnTo>
                    <a:lnTo>
                      <a:pt x="1232213" y="116041"/>
                    </a:lnTo>
                    <a:lnTo>
                      <a:pt x="1318260" y="110490"/>
                    </a:lnTo>
                    <a:lnTo>
                      <a:pt x="1293378" y="166676"/>
                    </a:lnTo>
                    <a:lnTo>
                      <a:pt x="1402080" y="160020"/>
                    </a:lnTo>
                    <a:lnTo>
                      <a:pt x="1362976" y="243829"/>
                    </a:lnTo>
                    <a:lnTo>
                      <a:pt x="1478280" y="236220"/>
                    </a:lnTo>
                    <a:lnTo>
                      <a:pt x="1455115" y="289725"/>
                    </a:lnTo>
                    <a:lnTo>
                      <a:pt x="1577340" y="281940"/>
                    </a:lnTo>
                    <a:lnTo>
                      <a:pt x="1550176" y="342500"/>
                    </a:lnTo>
                    <a:lnTo>
                      <a:pt x="1676400" y="335280"/>
                    </a:lnTo>
                    <a:lnTo>
                      <a:pt x="1654910" y="378304"/>
                    </a:lnTo>
                    <a:lnTo>
                      <a:pt x="1752600" y="373380"/>
                    </a:lnTo>
                    <a:lnTo>
                      <a:pt x="1714461" y="446115"/>
                    </a:lnTo>
                    <a:lnTo>
                      <a:pt x="1805940" y="441960"/>
                    </a:lnTo>
                    <a:lnTo>
                      <a:pt x="1769474" y="499937"/>
                    </a:lnTo>
                    <a:lnTo>
                      <a:pt x="1770034" y="499867"/>
                    </a:lnTo>
                    <a:cubicBezTo>
                      <a:pt x="1806246" y="496872"/>
                      <a:pt x="1843738" y="495300"/>
                      <a:pt x="1882140" y="495300"/>
                    </a:cubicBezTo>
                    <a:cubicBezTo>
                      <a:pt x="1867375" y="513557"/>
                      <a:pt x="1854456" y="531993"/>
                      <a:pt x="1843382" y="550562"/>
                    </a:cubicBezTo>
                    <a:lnTo>
                      <a:pt x="1836365" y="564772"/>
                    </a:lnTo>
                    <a:lnTo>
                      <a:pt x="1862873" y="562699"/>
                    </a:lnTo>
                    <a:cubicBezTo>
                      <a:pt x="1904376" y="560559"/>
                      <a:pt x="1947347" y="559435"/>
                      <a:pt x="1991360" y="559435"/>
                    </a:cubicBezTo>
                    <a:cubicBezTo>
                      <a:pt x="1974438" y="572483"/>
                      <a:pt x="1959631" y="585659"/>
                      <a:pt x="1946939" y="598930"/>
                    </a:cubicBezTo>
                    <a:lnTo>
                      <a:pt x="1936824" y="611703"/>
                    </a:lnTo>
                    <a:lnTo>
                      <a:pt x="2042161" y="607060"/>
                    </a:lnTo>
                    <a:cubicBezTo>
                      <a:pt x="2023932" y="620057"/>
                      <a:pt x="2009122" y="633244"/>
                      <a:pt x="1997729" y="646550"/>
                    </a:cubicBezTo>
                    <a:lnTo>
                      <a:pt x="1994764" y="651532"/>
                    </a:lnTo>
                    <a:lnTo>
                      <a:pt x="2007102" y="654619"/>
                    </a:lnTo>
                    <a:cubicBezTo>
                      <a:pt x="2043869" y="666886"/>
                      <a:pt x="2074344" y="680636"/>
                      <a:pt x="2097167" y="695494"/>
                    </a:cubicBezTo>
                    <a:lnTo>
                      <a:pt x="2112010" y="708660"/>
                    </a:lnTo>
                    <a:lnTo>
                      <a:pt x="2097167" y="721826"/>
                    </a:lnTo>
                    <a:cubicBezTo>
                      <a:pt x="2074344" y="736684"/>
                      <a:pt x="2043869" y="750434"/>
                      <a:pt x="2007102" y="762701"/>
                    </a:cubicBezTo>
                    <a:lnTo>
                      <a:pt x="1987494" y="767607"/>
                    </a:lnTo>
                    <a:lnTo>
                      <a:pt x="2042160" y="820420"/>
                    </a:lnTo>
                    <a:lnTo>
                      <a:pt x="1926122" y="814961"/>
                    </a:lnTo>
                    <a:lnTo>
                      <a:pt x="1946940" y="841250"/>
                    </a:lnTo>
                    <a:cubicBezTo>
                      <a:pt x="1959631" y="854521"/>
                      <a:pt x="1974439" y="867697"/>
                      <a:pt x="1991361" y="880745"/>
                    </a:cubicBezTo>
                    <a:lnTo>
                      <a:pt x="1991360" y="880745"/>
                    </a:lnTo>
                    <a:cubicBezTo>
                      <a:pt x="1947347" y="880745"/>
                      <a:pt x="1904376" y="879621"/>
                      <a:pt x="1862873" y="877481"/>
                    </a:cubicBezTo>
                    <a:lnTo>
                      <a:pt x="1836365" y="875408"/>
                    </a:lnTo>
                    <a:lnTo>
                      <a:pt x="1843382" y="889618"/>
                    </a:lnTo>
                    <a:cubicBezTo>
                      <a:pt x="1854456" y="908187"/>
                      <a:pt x="1867375" y="926623"/>
                      <a:pt x="1882140" y="944880"/>
                    </a:cubicBezTo>
                    <a:lnTo>
                      <a:pt x="1772303" y="940406"/>
                    </a:lnTo>
                    <a:lnTo>
                      <a:pt x="1805940" y="998220"/>
                    </a:lnTo>
                    <a:lnTo>
                      <a:pt x="1714461" y="994065"/>
                    </a:lnTo>
                    <a:lnTo>
                      <a:pt x="1752600" y="1066800"/>
                    </a:lnTo>
                    <a:lnTo>
                      <a:pt x="1654910" y="1061876"/>
                    </a:lnTo>
                    <a:lnTo>
                      <a:pt x="1676400" y="1104900"/>
                    </a:lnTo>
                    <a:lnTo>
                      <a:pt x="1550176" y="1097680"/>
                    </a:lnTo>
                    <a:lnTo>
                      <a:pt x="1577340" y="1158240"/>
                    </a:lnTo>
                    <a:lnTo>
                      <a:pt x="1455115" y="1150455"/>
                    </a:lnTo>
                    <a:lnTo>
                      <a:pt x="1478280" y="1203960"/>
                    </a:lnTo>
                    <a:lnTo>
                      <a:pt x="1362976" y="1196351"/>
                    </a:lnTo>
                    <a:lnTo>
                      <a:pt x="1402080" y="1280160"/>
                    </a:lnTo>
                    <a:lnTo>
                      <a:pt x="1293378" y="1273504"/>
                    </a:lnTo>
                    <a:lnTo>
                      <a:pt x="1318260" y="1329690"/>
                    </a:lnTo>
                    <a:lnTo>
                      <a:pt x="1232213" y="1324139"/>
                    </a:lnTo>
                    <a:lnTo>
                      <a:pt x="1257300" y="1379220"/>
                    </a:lnTo>
                    <a:lnTo>
                      <a:pt x="1105686" y="1369709"/>
                    </a:lnTo>
                    <a:lnTo>
                      <a:pt x="1120140" y="1402080"/>
                    </a:lnTo>
                    <a:lnTo>
                      <a:pt x="1010431" y="1395060"/>
                    </a:lnTo>
                    <a:lnTo>
                      <a:pt x="1028700" y="1440180"/>
                    </a:lnTo>
                    <a:cubicBezTo>
                      <a:pt x="460565" y="1440180"/>
                      <a:pt x="0" y="1117785"/>
                      <a:pt x="0" y="720090"/>
                    </a:cubicBezTo>
                    <a:cubicBezTo>
                      <a:pt x="0" y="322395"/>
                      <a:pt x="460565" y="0"/>
                      <a:pt x="102870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668FB80-066B-48C3-AA4D-60DFF72A627A}"/>
                  </a:ext>
                </a:extLst>
              </p:cNvPr>
              <p:cNvSpPr/>
              <p:nvPr/>
            </p:nvSpPr>
            <p:spPr>
              <a:xfrm rot="10800000">
                <a:off x="3703805" y="4797057"/>
                <a:ext cx="1430170" cy="420729"/>
              </a:xfrm>
              <a:custGeom>
                <a:avLst/>
                <a:gdLst>
                  <a:gd name="connsiteX0" fmla="*/ 698141 w 1430170"/>
                  <a:gd name="connsiteY0" fmla="*/ 420729 h 420729"/>
                  <a:gd name="connsiteX1" fmla="*/ 0 w 1430170"/>
                  <a:gd name="connsiteY1" fmla="*/ 4212 h 420729"/>
                  <a:gd name="connsiteX2" fmla="*/ 712 w 1430170"/>
                  <a:gd name="connsiteY2" fmla="*/ 0 h 420729"/>
                  <a:gd name="connsiteX3" fmla="*/ 1430170 w 1430170"/>
                  <a:gd name="connsiteY3" fmla="*/ 0 h 420729"/>
                  <a:gd name="connsiteX4" fmla="*/ 1423270 w 1430170"/>
                  <a:gd name="connsiteY4" fmla="*/ 5216 h 420729"/>
                  <a:gd name="connsiteX5" fmla="*/ 1362147 w 1430170"/>
                  <a:gd name="connsiteY5" fmla="*/ 28859 h 420729"/>
                  <a:gd name="connsiteX6" fmla="*/ 1348839 w 1430170"/>
                  <a:gd name="connsiteY6" fmla="*/ 31697 h 420729"/>
                  <a:gd name="connsiteX7" fmla="*/ 1385939 w 1430170"/>
                  <a:gd name="connsiteY7" fmla="*/ 62245 h 420729"/>
                  <a:gd name="connsiteX8" fmla="*/ 1307188 w 1430170"/>
                  <a:gd name="connsiteY8" fmla="*/ 59088 h 420729"/>
                  <a:gd name="connsiteX9" fmla="*/ 1321317 w 1430170"/>
                  <a:gd name="connsiteY9" fmla="*/ 74294 h 420729"/>
                  <a:gd name="connsiteX10" fmla="*/ 1351464 w 1430170"/>
                  <a:gd name="connsiteY10" fmla="*/ 97139 h 420729"/>
                  <a:gd name="connsiteX11" fmla="*/ 1351463 w 1430170"/>
                  <a:gd name="connsiteY11" fmla="*/ 97139 h 420729"/>
                  <a:gd name="connsiteX12" fmla="*/ 1264264 w 1430170"/>
                  <a:gd name="connsiteY12" fmla="*/ 95251 h 420729"/>
                  <a:gd name="connsiteX13" fmla="*/ 1246274 w 1430170"/>
                  <a:gd name="connsiteY13" fmla="*/ 94052 h 420729"/>
                  <a:gd name="connsiteX14" fmla="*/ 1251036 w 1430170"/>
                  <a:gd name="connsiteY14" fmla="*/ 102271 h 420729"/>
                  <a:gd name="connsiteX15" fmla="*/ 1277339 w 1430170"/>
                  <a:gd name="connsiteY15" fmla="*/ 134236 h 420729"/>
                  <a:gd name="connsiteX16" fmla="*/ 1202797 w 1430170"/>
                  <a:gd name="connsiteY16" fmla="*/ 131648 h 420729"/>
                  <a:gd name="connsiteX17" fmla="*/ 1225625 w 1430170"/>
                  <a:gd name="connsiteY17" fmla="*/ 165089 h 420729"/>
                  <a:gd name="connsiteX18" fmla="*/ 1163542 w 1430170"/>
                  <a:gd name="connsiteY18" fmla="*/ 162686 h 420729"/>
                  <a:gd name="connsiteX19" fmla="*/ 1189425 w 1430170"/>
                  <a:gd name="connsiteY19" fmla="*/ 204757 h 420729"/>
                  <a:gd name="connsiteX20" fmla="*/ 1123127 w 1430170"/>
                  <a:gd name="connsiteY20" fmla="*/ 201909 h 420729"/>
                  <a:gd name="connsiteX21" fmla="*/ 1137711 w 1430170"/>
                  <a:gd name="connsiteY21" fmla="*/ 226795 h 420729"/>
                  <a:gd name="connsiteX22" fmla="*/ 1052048 w 1430170"/>
                  <a:gd name="connsiteY22" fmla="*/ 222619 h 420729"/>
                  <a:gd name="connsiteX23" fmla="*/ 1070483 w 1430170"/>
                  <a:gd name="connsiteY23" fmla="*/ 257648 h 420729"/>
                  <a:gd name="connsiteX24" fmla="*/ 987533 w 1430170"/>
                  <a:gd name="connsiteY24" fmla="*/ 253145 h 420729"/>
                  <a:gd name="connsiteX25" fmla="*/ 1003254 w 1430170"/>
                  <a:gd name="connsiteY25" fmla="*/ 284094 h 420729"/>
                  <a:gd name="connsiteX26" fmla="*/ 925002 w 1430170"/>
                  <a:gd name="connsiteY26" fmla="*/ 279693 h 420729"/>
                  <a:gd name="connsiteX27" fmla="*/ 951540 w 1430170"/>
                  <a:gd name="connsiteY27" fmla="*/ 328170 h 420729"/>
                  <a:gd name="connsiteX28" fmla="*/ 877769 w 1430170"/>
                  <a:gd name="connsiteY28" fmla="*/ 324320 h 420729"/>
                  <a:gd name="connsiteX29" fmla="*/ 894655 w 1430170"/>
                  <a:gd name="connsiteY29" fmla="*/ 356819 h 420729"/>
                  <a:gd name="connsiteX30" fmla="*/ 836258 w 1430170"/>
                  <a:gd name="connsiteY30" fmla="*/ 353608 h 420729"/>
                  <a:gd name="connsiteX31" fmla="*/ 853284 w 1430170"/>
                  <a:gd name="connsiteY31" fmla="*/ 385468 h 420729"/>
                  <a:gd name="connsiteX32" fmla="*/ 750389 w 1430170"/>
                  <a:gd name="connsiteY32" fmla="*/ 379967 h 420729"/>
                  <a:gd name="connsiteX33" fmla="*/ 760198 w 1430170"/>
                  <a:gd name="connsiteY33" fmla="*/ 398691 h 420729"/>
                  <a:gd name="connsiteX34" fmla="*/ 685743 w 1430170"/>
                  <a:gd name="connsiteY34" fmla="*/ 394631 h 42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430170" h="420729">
                    <a:moveTo>
                      <a:pt x="698141" y="420729"/>
                    </a:moveTo>
                    <a:cubicBezTo>
                      <a:pt x="312569" y="420729"/>
                      <a:pt x="0" y="234248"/>
                      <a:pt x="0" y="4212"/>
                    </a:cubicBezTo>
                    <a:lnTo>
                      <a:pt x="712" y="0"/>
                    </a:lnTo>
                    <a:lnTo>
                      <a:pt x="1430170" y="0"/>
                    </a:lnTo>
                    <a:lnTo>
                      <a:pt x="1423270" y="5216"/>
                    </a:lnTo>
                    <a:cubicBezTo>
                      <a:pt x="1407781" y="13811"/>
                      <a:pt x="1387099" y="21764"/>
                      <a:pt x="1362147" y="28859"/>
                    </a:cubicBezTo>
                    <a:lnTo>
                      <a:pt x="1348839" y="31697"/>
                    </a:lnTo>
                    <a:lnTo>
                      <a:pt x="1385939" y="62245"/>
                    </a:lnTo>
                    <a:lnTo>
                      <a:pt x="1307188" y="59088"/>
                    </a:lnTo>
                    <a:lnTo>
                      <a:pt x="1321317" y="74294"/>
                    </a:lnTo>
                    <a:cubicBezTo>
                      <a:pt x="1329930" y="81970"/>
                      <a:pt x="1339979" y="89592"/>
                      <a:pt x="1351464" y="97139"/>
                    </a:cubicBezTo>
                    <a:lnTo>
                      <a:pt x="1351463" y="97139"/>
                    </a:lnTo>
                    <a:cubicBezTo>
                      <a:pt x="1321593" y="97139"/>
                      <a:pt x="1292430" y="96489"/>
                      <a:pt x="1264264" y="95251"/>
                    </a:cubicBezTo>
                    <a:lnTo>
                      <a:pt x="1246274" y="94052"/>
                    </a:lnTo>
                    <a:lnTo>
                      <a:pt x="1251036" y="102271"/>
                    </a:lnTo>
                    <a:cubicBezTo>
                      <a:pt x="1258551" y="113012"/>
                      <a:pt x="1267319" y="123676"/>
                      <a:pt x="1277339" y="134236"/>
                    </a:cubicBezTo>
                    <a:lnTo>
                      <a:pt x="1202797" y="131648"/>
                    </a:lnTo>
                    <a:lnTo>
                      <a:pt x="1225625" y="165089"/>
                    </a:lnTo>
                    <a:lnTo>
                      <a:pt x="1163542" y="162686"/>
                    </a:lnTo>
                    <a:lnTo>
                      <a:pt x="1189425" y="204757"/>
                    </a:lnTo>
                    <a:lnTo>
                      <a:pt x="1123127" y="201909"/>
                    </a:lnTo>
                    <a:lnTo>
                      <a:pt x="1137711" y="226795"/>
                    </a:lnTo>
                    <a:lnTo>
                      <a:pt x="1052048" y="222619"/>
                    </a:lnTo>
                    <a:lnTo>
                      <a:pt x="1070483" y="257648"/>
                    </a:lnTo>
                    <a:lnTo>
                      <a:pt x="987533" y="253145"/>
                    </a:lnTo>
                    <a:lnTo>
                      <a:pt x="1003254" y="284094"/>
                    </a:lnTo>
                    <a:lnTo>
                      <a:pt x="925002" y="279693"/>
                    </a:lnTo>
                    <a:lnTo>
                      <a:pt x="951540" y="328170"/>
                    </a:lnTo>
                    <a:lnTo>
                      <a:pt x="877769" y="324320"/>
                    </a:lnTo>
                    <a:lnTo>
                      <a:pt x="894655" y="356819"/>
                    </a:lnTo>
                    <a:lnTo>
                      <a:pt x="836258" y="353608"/>
                    </a:lnTo>
                    <a:lnTo>
                      <a:pt x="853284" y="385468"/>
                    </a:lnTo>
                    <a:lnTo>
                      <a:pt x="750389" y="379967"/>
                    </a:lnTo>
                    <a:lnTo>
                      <a:pt x="760198" y="398691"/>
                    </a:lnTo>
                    <a:lnTo>
                      <a:pt x="685743" y="394631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687A1D6F-CC24-4953-8DE1-326B72421E47}"/>
                </a:ext>
              </a:extLst>
            </p:cNvPr>
            <p:cNvGrpSpPr/>
            <p:nvPr/>
          </p:nvGrpSpPr>
          <p:grpSpPr>
            <a:xfrm rot="3600000">
              <a:off x="7031488" y="5064480"/>
              <a:ext cx="656433" cy="1021150"/>
              <a:chOff x="4050053" y="2574801"/>
              <a:chExt cx="656433" cy="1021150"/>
            </a:xfrm>
          </p:grpSpPr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CE9D0C6D-73CF-4804-BC6C-3BAF36BF1C97}"/>
                  </a:ext>
                </a:extLst>
              </p:cNvPr>
              <p:cNvSpPr/>
              <p:nvPr/>
            </p:nvSpPr>
            <p:spPr>
              <a:xfrm rot="1800000">
                <a:off x="4050053" y="2672246"/>
                <a:ext cx="207988" cy="923705"/>
              </a:xfrm>
              <a:prstGeom prst="moon">
                <a:avLst>
                  <a:gd name="adj" fmla="val 29025"/>
                </a:avLst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3B09289B-92B2-4F00-B4F1-1BE8339A8742}"/>
                  </a:ext>
                </a:extLst>
              </p:cNvPr>
              <p:cNvGrpSpPr/>
              <p:nvPr/>
            </p:nvGrpSpPr>
            <p:grpSpPr>
              <a:xfrm rot="19800000">
                <a:off x="4079303" y="2574801"/>
                <a:ext cx="627183" cy="498884"/>
                <a:chOff x="4293706" y="2983475"/>
                <a:chExt cx="715160" cy="568864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E5B83E0-9922-400D-BE0A-8E7CB3641351}"/>
                    </a:ext>
                  </a:extLst>
                </p:cNvPr>
                <p:cNvSpPr/>
                <p:nvPr/>
              </p:nvSpPr>
              <p:spPr>
                <a:xfrm>
                  <a:off x="4399412" y="2983475"/>
                  <a:ext cx="605283" cy="292108"/>
                </a:xfrm>
                <a:custGeom>
                  <a:avLst/>
                  <a:gdLst>
                    <a:gd name="connsiteX0" fmla="*/ 251875 w 605283"/>
                    <a:gd name="connsiteY0" fmla="*/ 0 h 292108"/>
                    <a:gd name="connsiteX1" fmla="*/ 602190 w 605283"/>
                    <a:gd name="connsiteY1" fmla="*/ 227109 h 292108"/>
                    <a:gd name="connsiteX2" fmla="*/ 605283 w 605283"/>
                    <a:gd name="connsiteY2" fmla="*/ 251510 h 292108"/>
                    <a:gd name="connsiteX3" fmla="*/ 557506 w 605283"/>
                    <a:gd name="connsiteY3" fmla="*/ 220155 h 292108"/>
                    <a:gd name="connsiteX4" fmla="*/ 357580 w 605283"/>
                    <a:gd name="connsiteY4" fmla="*/ 171578 h 292108"/>
                    <a:gd name="connsiteX5" fmla="*/ 104733 w 605283"/>
                    <a:gd name="connsiteY5" fmla="*/ 254886 h 292108"/>
                    <a:gd name="connsiteX6" fmla="*/ 66125 w 605283"/>
                    <a:gd name="connsiteY6" fmla="*/ 292108 h 292108"/>
                    <a:gd name="connsiteX7" fmla="*/ 61069 w 605283"/>
                    <a:gd name="connsiteY7" fmla="*/ 287234 h 292108"/>
                    <a:gd name="connsiteX8" fmla="*/ 0 w 605283"/>
                    <a:gd name="connsiteY8" fmla="*/ 128206 h 292108"/>
                    <a:gd name="connsiteX9" fmla="*/ 6295 w 605283"/>
                    <a:gd name="connsiteY9" fmla="*/ 78539 h 292108"/>
                    <a:gd name="connsiteX10" fmla="*/ 51949 w 605283"/>
                    <a:gd name="connsiteY10" fmla="*/ 48577 h 292108"/>
                    <a:gd name="connsiteX11" fmla="*/ 251875 w 605283"/>
                    <a:gd name="connsiteY11" fmla="*/ 0 h 292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5283" h="292108">
                      <a:moveTo>
                        <a:pt x="251875" y="0"/>
                      </a:moveTo>
                      <a:cubicBezTo>
                        <a:pt x="424675" y="0"/>
                        <a:pt x="568847" y="97499"/>
                        <a:pt x="602190" y="227109"/>
                      </a:cubicBezTo>
                      <a:lnTo>
                        <a:pt x="605283" y="251510"/>
                      </a:lnTo>
                      <a:lnTo>
                        <a:pt x="557506" y="220155"/>
                      </a:lnTo>
                      <a:cubicBezTo>
                        <a:pt x="500436" y="189486"/>
                        <a:pt x="431637" y="171578"/>
                        <a:pt x="357580" y="171578"/>
                      </a:cubicBezTo>
                      <a:cubicBezTo>
                        <a:pt x="258837" y="171578"/>
                        <a:pt x="169442" y="203414"/>
                        <a:pt x="104733" y="254886"/>
                      </a:cubicBezTo>
                      <a:lnTo>
                        <a:pt x="66125" y="292108"/>
                      </a:lnTo>
                      <a:lnTo>
                        <a:pt x="61069" y="287234"/>
                      </a:lnTo>
                      <a:cubicBezTo>
                        <a:pt x="22513" y="241839"/>
                        <a:pt x="0" y="187114"/>
                        <a:pt x="0" y="128206"/>
                      </a:cubicBezTo>
                      <a:lnTo>
                        <a:pt x="6295" y="78539"/>
                      </a:lnTo>
                      <a:lnTo>
                        <a:pt x="51949" y="48577"/>
                      </a:lnTo>
                      <a:cubicBezTo>
                        <a:pt x="109019" y="17908"/>
                        <a:pt x="177818" y="0"/>
                        <a:pt x="25187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6642E407-48D4-4741-9D1C-E1B7D2DD2DAD}"/>
                    </a:ext>
                  </a:extLst>
                </p:cNvPr>
                <p:cNvSpPr/>
                <p:nvPr/>
              </p:nvSpPr>
              <p:spPr>
                <a:xfrm>
                  <a:off x="4399412" y="3275583"/>
                  <a:ext cx="603161" cy="276756"/>
                </a:xfrm>
                <a:custGeom>
                  <a:avLst/>
                  <a:gdLst>
                    <a:gd name="connsiteX0" fmla="*/ 66125 w 603161"/>
                    <a:gd name="connsiteY0" fmla="*/ 0 h 276756"/>
                    <a:gd name="connsiteX1" fmla="*/ 104733 w 603161"/>
                    <a:gd name="connsiteY1" fmla="*/ 37222 h 276756"/>
                    <a:gd name="connsiteX2" fmla="*/ 357580 w 603161"/>
                    <a:gd name="connsiteY2" fmla="*/ 120530 h 276756"/>
                    <a:gd name="connsiteX3" fmla="*/ 557506 w 603161"/>
                    <a:gd name="connsiteY3" fmla="*/ 71953 h 276756"/>
                    <a:gd name="connsiteX4" fmla="*/ 603161 w 603161"/>
                    <a:gd name="connsiteY4" fmla="*/ 41991 h 276756"/>
                    <a:gd name="connsiteX5" fmla="*/ 602190 w 603161"/>
                    <a:gd name="connsiteY5" fmla="*/ 49647 h 276756"/>
                    <a:gd name="connsiteX6" fmla="*/ 251875 w 603161"/>
                    <a:gd name="connsiteY6" fmla="*/ 276756 h 276756"/>
                    <a:gd name="connsiteX7" fmla="*/ 51949 w 603161"/>
                    <a:gd name="connsiteY7" fmla="*/ 228179 h 276756"/>
                    <a:gd name="connsiteX8" fmla="*/ 4173 w 603161"/>
                    <a:gd name="connsiteY8" fmla="*/ 196824 h 276756"/>
                    <a:gd name="connsiteX9" fmla="*/ 0 w 603161"/>
                    <a:gd name="connsiteY9" fmla="*/ 163902 h 276756"/>
                    <a:gd name="connsiteX10" fmla="*/ 61069 w 603161"/>
                    <a:gd name="connsiteY10" fmla="*/ 4874 h 276756"/>
                    <a:gd name="connsiteX11" fmla="*/ 66125 w 603161"/>
                    <a:gd name="connsiteY11" fmla="*/ 0 h 27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3161" h="276756">
                      <a:moveTo>
                        <a:pt x="66125" y="0"/>
                      </a:moveTo>
                      <a:lnTo>
                        <a:pt x="104733" y="37222"/>
                      </a:lnTo>
                      <a:cubicBezTo>
                        <a:pt x="169442" y="88694"/>
                        <a:pt x="258837" y="120530"/>
                        <a:pt x="357580" y="120530"/>
                      </a:cubicBezTo>
                      <a:cubicBezTo>
                        <a:pt x="431637" y="120530"/>
                        <a:pt x="500436" y="102622"/>
                        <a:pt x="557506" y="71953"/>
                      </a:cubicBezTo>
                      <a:lnTo>
                        <a:pt x="603161" y="41991"/>
                      </a:lnTo>
                      <a:lnTo>
                        <a:pt x="602190" y="49647"/>
                      </a:lnTo>
                      <a:cubicBezTo>
                        <a:pt x="568847" y="179258"/>
                        <a:pt x="424675" y="276756"/>
                        <a:pt x="251875" y="276756"/>
                      </a:cubicBezTo>
                      <a:cubicBezTo>
                        <a:pt x="177818" y="276756"/>
                        <a:pt x="109019" y="258848"/>
                        <a:pt x="51949" y="228179"/>
                      </a:cubicBezTo>
                      <a:lnTo>
                        <a:pt x="4173" y="196824"/>
                      </a:lnTo>
                      <a:lnTo>
                        <a:pt x="0" y="163902"/>
                      </a:lnTo>
                      <a:cubicBezTo>
                        <a:pt x="0" y="104995"/>
                        <a:pt x="22513" y="50269"/>
                        <a:pt x="61069" y="4874"/>
                      </a:cubicBezTo>
                      <a:lnTo>
                        <a:pt x="66125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D366103-E21E-41FD-89A8-3377B1924F9F}"/>
                    </a:ext>
                  </a:extLst>
                </p:cNvPr>
                <p:cNvSpPr/>
                <p:nvPr/>
              </p:nvSpPr>
              <p:spPr>
                <a:xfrm>
                  <a:off x="4293706" y="3062015"/>
                  <a:ext cx="171830" cy="410393"/>
                </a:xfrm>
                <a:custGeom>
                  <a:avLst/>
                  <a:gdLst>
                    <a:gd name="connsiteX0" fmla="*/ 112000 w 171830"/>
                    <a:gd name="connsiteY0" fmla="*/ 0 h 410393"/>
                    <a:gd name="connsiteX1" fmla="*/ 105705 w 171830"/>
                    <a:gd name="connsiteY1" fmla="*/ 49667 h 410393"/>
                    <a:gd name="connsiteX2" fmla="*/ 166774 w 171830"/>
                    <a:gd name="connsiteY2" fmla="*/ 208695 h 410393"/>
                    <a:gd name="connsiteX3" fmla="*/ 171830 w 171830"/>
                    <a:gd name="connsiteY3" fmla="*/ 213569 h 410393"/>
                    <a:gd name="connsiteX4" fmla="*/ 166774 w 171830"/>
                    <a:gd name="connsiteY4" fmla="*/ 218443 h 410393"/>
                    <a:gd name="connsiteX5" fmla="*/ 105705 w 171830"/>
                    <a:gd name="connsiteY5" fmla="*/ 377471 h 410393"/>
                    <a:gd name="connsiteX6" fmla="*/ 109878 w 171830"/>
                    <a:gd name="connsiteY6" fmla="*/ 410393 h 410393"/>
                    <a:gd name="connsiteX7" fmla="*/ 104733 w 171830"/>
                    <a:gd name="connsiteY7" fmla="*/ 407017 h 410393"/>
                    <a:gd name="connsiteX8" fmla="*/ 0 w 171830"/>
                    <a:gd name="connsiteY8" fmla="*/ 205893 h 410393"/>
                    <a:gd name="connsiteX9" fmla="*/ 104733 w 171830"/>
                    <a:gd name="connsiteY9" fmla="*/ 4769 h 410393"/>
                    <a:gd name="connsiteX10" fmla="*/ 112000 w 171830"/>
                    <a:gd name="connsiteY10" fmla="*/ 0 h 41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830" h="410393">
                      <a:moveTo>
                        <a:pt x="112000" y="0"/>
                      </a:moveTo>
                      <a:lnTo>
                        <a:pt x="105705" y="49667"/>
                      </a:lnTo>
                      <a:cubicBezTo>
                        <a:pt x="105705" y="108575"/>
                        <a:pt x="128218" y="163300"/>
                        <a:pt x="166774" y="208695"/>
                      </a:cubicBezTo>
                      <a:lnTo>
                        <a:pt x="171830" y="213569"/>
                      </a:lnTo>
                      <a:lnTo>
                        <a:pt x="166774" y="218443"/>
                      </a:lnTo>
                      <a:cubicBezTo>
                        <a:pt x="128218" y="263838"/>
                        <a:pt x="105705" y="318564"/>
                        <a:pt x="105705" y="377471"/>
                      </a:cubicBezTo>
                      <a:lnTo>
                        <a:pt x="109878" y="410393"/>
                      </a:lnTo>
                      <a:lnTo>
                        <a:pt x="104733" y="407017"/>
                      </a:lnTo>
                      <a:cubicBezTo>
                        <a:pt x="40024" y="355545"/>
                        <a:pt x="0" y="284437"/>
                        <a:pt x="0" y="205893"/>
                      </a:cubicBezTo>
                      <a:cubicBezTo>
                        <a:pt x="0" y="127350"/>
                        <a:pt x="40024" y="56242"/>
                        <a:pt x="104733" y="4769"/>
                      </a:cubicBezTo>
                      <a:lnTo>
                        <a:pt x="112000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609E400-B15B-4DB1-8F7D-AFFAF1E7BEF1}"/>
                    </a:ext>
                  </a:extLst>
                </p:cNvPr>
                <p:cNvSpPr/>
                <p:nvPr/>
              </p:nvSpPr>
              <p:spPr>
                <a:xfrm>
                  <a:off x="4465536" y="3155053"/>
                  <a:ext cx="543330" cy="241060"/>
                </a:xfrm>
                <a:custGeom>
                  <a:avLst/>
                  <a:gdLst>
                    <a:gd name="connsiteX0" fmla="*/ 291455 w 543330"/>
                    <a:gd name="connsiteY0" fmla="*/ 0 h 241060"/>
                    <a:gd name="connsiteX1" fmla="*/ 491381 w 543330"/>
                    <a:gd name="connsiteY1" fmla="*/ 48577 h 241060"/>
                    <a:gd name="connsiteX2" fmla="*/ 539158 w 543330"/>
                    <a:gd name="connsiteY2" fmla="*/ 79932 h 241060"/>
                    <a:gd name="connsiteX3" fmla="*/ 543330 w 543330"/>
                    <a:gd name="connsiteY3" fmla="*/ 112854 h 241060"/>
                    <a:gd name="connsiteX4" fmla="*/ 537036 w 543330"/>
                    <a:gd name="connsiteY4" fmla="*/ 162521 h 241060"/>
                    <a:gd name="connsiteX5" fmla="*/ 491381 w 543330"/>
                    <a:gd name="connsiteY5" fmla="*/ 192483 h 241060"/>
                    <a:gd name="connsiteX6" fmla="*/ 291455 w 543330"/>
                    <a:gd name="connsiteY6" fmla="*/ 241060 h 241060"/>
                    <a:gd name="connsiteX7" fmla="*/ 38608 w 543330"/>
                    <a:gd name="connsiteY7" fmla="*/ 157752 h 241060"/>
                    <a:gd name="connsiteX8" fmla="*/ 0 w 543330"/>
                    <a:gd name="connsiteY8" fmla="*/ 120530 h 241060"/>
                    <a:gd name="connsiteX9" fmla="*/ 38608 w 543330"/>
                    <a:gd name="connsiteY9" fmla="*/ 83308 h 241060"/>
                    <a:gd name="connsiteX10" fmla="*/ 291455 w 543330"/>
                    <a:gd name="connsiteY10" fmla="*/ 0 h 241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330" h="241060">
                      <a:moveTo>
                        <a:pt x="291455" y="0"/>
                      </a:moveTo>
                      <a:cubicBezTo>
                        <a:pt x="365512" y="0"/>
                        <a:pt x="434311" y="17908"/>
                        <a:pt x="491381" y="48577"/>
                      </a:cubicBezTo>
                      <a:lnTo>
                        <a:pt x="539158" y="79932"/>
                      </a:lnTo>
                      <a:lnTo>
                        <a:pt x="543330" y="112854"/>
                      </a:lnTo>
                      <a:lnTo>
                        <a:pt x="537036" y="162521"/>
                      </a:lnTo>
                      <a:lnTo>
                        <a:pt x="491381" y="192483"/>
                      </a:lnTo>
                      <a:cubicBezTo>
                        <a:pt x="434311" y="223152"/>
                        <a:pt x="365512" y="241060"/>
                        <a:pt x="291455" y="241060"/>
                      </a:cubicBezTo>
                      <a:cubicBezTo>
                        <a:pt x="192712" y="241060"/>
                        <a:pt x="103317" y="209224"/>
                        <a:pt x="38608" y="157752"/>
                      </a:cubicBezTo>
                      <a:lnTo>
                        <a:pt x="0" y="120530"/>
                      </a:lnTo>
                      <a:lnTo>
                        <a:pt x="38608" y="83308"/>
                      </a:lnTo>
                      <a:cubicBezTo>
                        <a:pt x="103317" y="31836"/>
                        <a:pt x="192712" y="0"/>
                        <a:pt x="29145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6709BCFC-6363-4DC2-B81F-EF9FD7D7D1B0}"/>
                </a:ext>
              </a:extLst>
            </p:cNvPr>
            <p:cNvGrpSpPr/>
            <p:nvPr/>
          </p:nvGrpSpPr>
          <p:grpSpPr>
            <a:xfrm rot="18900000" flipH="1">
              <a:off x="5287983" y="5012735"/>
              <a:ext cx="656433" cy="1021150"/>
              <a:chOff x="4050053" y="2574801"/>
              <a:chExt cx="656433" cy="1021150"/>
            </a:xfrm>
          </p:grpSpPr>
          <p:sp>
            <p:nvSpPr>
              <p:cNvPr id="230" name="月 229">
                <a:extLst>
                  <a:ext uri="{FF2B5EF4-FFF2-40B4-BE49-F238E27FC236}">
                    <a16:creationId xmlns:a16="http://schemas.microsoft.com/office/drawing/2014/main" id="{4A081668-DF94-4701-A815-5B704DE28A08}"/>
                  </a:ext>
                </a:extLst>
              </p:cNvPr>
              <p:cNvSpPr/>
              <p:nvPr/>
            </p:nvSpPr>
            <p:spPr>
              <a:xfrm rot="1800000">
                <a:off x="4050053" y="2672246"/>
                <a:ext cx="207988" cy="923705"/>
              </a:xfrm>
              <a:prstGeom prst="moon">
                <a:avLst>
                  <a:gd name="adj" fmla="val 29025"/>
                </a:avLst>
              </a:prstGeom>
              <a:solidFill>
                <a:srgbClr val="00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C7C7938C-7BEA-4480-814C-947EED1838AC}"/>
                  </a:ext>
                </a:extLst>
              </p:cNvPr>
              <p:cNvGrpSpPr/>
              <p:nvPr/>
            </p:nvGrpSpPr>
            <p:grpSpPr>
              <a:xfrm rot="19800000">
                <a:off x="4079303" y="2574801"/>
                <a:ext cx="627183" cy="498884"/>
                <a:chOff x="4293706" y="2983475"/>
                <a:chExt cx="715160" cy="568864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E2274B7-1AD7-4120-807A-07E4FB61E9B9}"/>
                    </a:ext>
                  </a:extLst>
                </p:cNvPr>
                <p:cNvSpPr/>
                <p:nvPr/>
              </p:nvSpPr>
              <p:spPr>
                <a:xfrm>
                  <a:off x="4399412" y="2983475"/>
                  <a:ext cx="605283" cy="292108"/>
                </a:xfrm>
                <a:custGeom>
                  <a:avLst/>
                  <a:gdLst>
                    <a:gd name="connsiteX0" fmla="*/ 251875 w 605283"/>
                    <a:gd name="connsiteY0" fmla="*/ 0 h 292108"/>
                    <a:gd name="connsiteX1" fmla="*/ 602190 w 605283"/>
                    <a:gd name="connsiteY1" fmla="*/ 227109 h 292108"/>
                    <a:gd name="connsiteX2" fmla="*/ 605283 w 605283"/>
                    <a:gd name="connsiteY2" fmla="*/ 251510 h 292108"/>
                    <a:gd name="connsiteX3" fmla="*/ 557506 w 605283"/>
                    <a:gd name="connsiteY3" fmla="*/ 220155 h 292108"/>
                    <a:gd name="connsiteX4" fmla="*/ 357580 w 605283"/>
                    <a:gd name="connsiteY4" fmla="*/ 171578 h 292108"/>
                    <a:gd name="connsiteX5" fmla="*/ 104733 w 605283"/>
                    <a:gd name="connsiteY5" fmla="*/ 254886 h 292108"/>
                    <a:gd name="connsiteX6" fmla="*/ 66125 w 605283"/>
                    <a:gd name="connsiteY6" fmla="*/ 292108 h 292108"/>
                    <a:gd name="connsiteX7" fmla="*/ 61069 w 605283"/>
                    <a:gd name="connsiteY7" fmla="*/ 287234 h 292108"/>
                    <a:gd name="connsiteX8" fmla="*/ 0 w 605283"/>
                    <a:gd name="connsiteY8" fmla="*/ 128206 h 292108"/>
                    <a:gd name="connsiteX9" fmla="*/ 6295 w 605283"/>
                    <a:gd name="connsiteY9" fmla="*/ 78539 h 292108"/>
                    <a:gd name="connsiteX10" fmla="*/ 51949 w 605283"/>
                    <a:gd name="connsiteY10" fmla="*/ 48577 h 292108"/>
                    <a:gd name="connsiteX11" fmla="*/ 251875 w 605283"/>
                    <a:gd name="connsiteY11" fmla="*/ 0 h 292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5283" h="292108">
                      <a:moveTo>
                        <a:pt x="251875" y="0"/>
                      </a:moveTo>
                      <a:cubicBezTo>
                        <a:pt x="424675" y="0"/>
                        <a:pt x="568847" y="97499"/>
                        <a:pt x="602190" y="227109"/>
                      </a:cubicBezTo>
                      <a:lnTo>
                        <a:pt x="605283" y="251510"/>
                      </a:lnTo>
                      <a:lnTo>
                        <a:pt x="557506" y="220155"/>
                      </a:lnTo>
                      <a:cubicBezTo>
                        <a:pt x="500436" y="189486"/>
                        <a:pt x="431637" y="171578"/>
                        <a:pt x="357580" y="171578"/>
                      </a:cubicBezTo>
                      <a:cubicBezTo>
                        <a:pt x="258837" y="171578"/>
                        <a:pt x="169442" y="203414"/>
                        <a:pt x="104733" y="254886"/>
                      </a:cubicBezTo>
                      <a:lnTo>
                        <a:pt x="66125" y="292108"/>
                      </a:lnTo>
                      <a:lnTo>
                        <a:pt x="61069" y="287234"/>
                      </a:lnTo>
                      <a:cubicBezTo>
                        <a:pt x="22513" y="241839"/>
                        <a:pt x="0" y="187114"/>
                        <a:pt x="0" y="128206"/>
                      </a:cubicBezTo>
                      <a:lnTo>
                        <a:pt x="6295" y="78539"/>
                      </a:lnTo>
                      <a:lnTo>
                        <a:pt x="51949" y="48577"/>
                      </a:lnTo>
                      <a:cubicBezTo>
                        <a:pt x="109019" y="17908"/>
                        <a:pt x="177818" y="0"/>
                        <a:pt x="25187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698FA8CE-E91C-43D1-AAB7-F3D1221CB4F0}"/>
                    </a:ext>
                  </a:extLst>
                </p:cNvPr>
                <p:cNvSpPr/>
                <p:nvPr/>
              </p:nvSpPr>
              <p:spPr>
                <a:xfrm>
                  <a:off x="4399412" y="3275583"/>
                  <a:ext cx="603161" cy="276756"/>
                </a:xfrm>
                <a:custGeom>
                  <a:avLst/>
                  <a:gdLst>
                    <a:gd name="connsiteX0" fmla="*/ 66125 w 603161"/>
                    <a:gd name="connsiteY0" fmla="*/ 0 h 276756"/>
                    <a:gd name="connsiteX1" fmla="*/ 104733 w 603161"/>
                    <a:gd name="connsiteY1" fmla="*/ 37222 h 276756"/>
                    <a:gd name="connsiteX2" fmla="*/ 357580 w 603161"/>
                    <a:gd name="connsiteY2" fmla="*/ 120530 h 276756"/>
                    <a:gd name="connsiteX3" fmla="*/ 557506 w 603161"/>
                    <a:gd name="connsiteY3" fmla="*/ 71953 h 276756"/>
                    <a:gd name="connsiteX4" fmla="*/ 603161 w 603161"/>
                    <a:gd name="connsiteY4" fmla="*/ 41991 h 276756"/>
                    <a:gd name="connsiteX5" fmla="*/ 602190 w 603161"/>
                    <a:gd name="connsiteY5" fmla="*/ 49647 h 276756"/>
                    <a:gd name="connsiteX6" fmla="*/ 251875 w 603161"/>
                    <a:gd name="connsiteY6" fmla="*/ 276756 h 276756"/>
                    <a:gd name="connsiteX7" fmla="*/ 51949 w 603161"/>
                    <a:gd name="connsiteY7" fmla="*/ 228179 h 276756"/>
                    <a:gd name="connsiteX8" fmla="*/ 4173 w 603161"/>
                    <a:gd name="connsiteY8" fmla="*/ 196824 h 276756"/>
                    <a:gd name="connsiteX9" fmla="*/ 0 w 603161"/>
                    <a:gd name="connsiteY9" fmla="*/ 163902 h 276756"/>
                    <a:gd name="connsiteX10" fmla="*/ 61069 w 603161"/>
                    <a:gd name="connsiteY10" fmla="*/ 4874 h 276756"/>
                    <a:gd name="connsiteX11" fmla="*/ 66125 w 603161"/>
                    <a:gd name="connsiteY11" fmla="*/ 0 h 27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3161" h="276756">
                      <a:moveTo>
                        <a:pt x="66125" y="0"/>
                      </a:moveTo>
                      <a:lnTo>
                        <a:pt x="104733" y="37222"/>
                      </a:lnTo>
                      <a:cubicBezTo>
                        <a:pt x="169442" y="88694"/>
                        <a:pt x="258837" y="120530"/>
                        <a:pt x="357580" y="120530"/>
                      </a:cubicBezTo>
                      <a:cubicBezTo>
                        <a:pt x="431637" y="120530"/>
                        <a:pt x="500436" y="102622"/>
                        <a:pt x="557506" y="71953"/>
                      </a:cubicBezTo>
                      <a:lnTo>
                        <a:pt x="603161" y="41991"/>
                      </a:lnTo>
                      <a:lnTo>
                        <a:pt x="602190" y="49647"/>
                      </a:lnTo>
                      <a:cubicBezTo>
                        <a:pt x="568847" y="179258"/>
                        <a:pt x="424675" y="276756"/>
                        <a:pt x="251875" y="276756"/>
                      </a:cubicBezTo>
                      <a:cubicBezTo>
                        <a:pt x="177818" y="276756"/>
                        <a:pt x="109019" y="258848"/>
                        <a:pt x="51949" y="228179"/>
                      </a:cubicBezTo>
                      <a:lnTo>
                        <a:pt x="4173" y="196824"/>
                      </a:lnTo>
                      <a:lnTo>
                        <a:pt x="0" y="163902"/>
                      </a:lnTo>
                      <a:cubicBezTo>
                        <a:pt x="0" y="104995"/>
                        <a:pt x="22513" y="50269"/>
                        <a:pt x="61069" y="4874"/>
                      </a:cubicBezTo>
                      <a:lnTo>
                        <a:pt x="66125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DA4B1CD7-F731-4501-88FD-4F6BB006F2EB}"/>
                    </a:ext>
                  </a:extLst>
                </p:cNvPr>
                <p:cNvSpPr/>
                <p:nvPr/>
              </p:nvSpPr>
              <p:spPr>
                <a:xfrm>
                  <a:off x="4293706" y="3062015"/>
                  <a:ext cx="171830" cy="410393"/>
                </a:xfrm>
                <a:custGeom>
                  <a:avLst/>
                  <a:gdLst>
                    <a:gd name="connsiteX0" fmla="*/ 112000 w 171830"/>
                    <a:gd name="connsiteY0" fmla="*/ 0 h 410393"/>
                    <a:gd name="connsiteX1" fmla="*/ 105705 w 171830"/>
                    <a:gd name="connsiteY1" fmla="*/ 49667 h 410393"/>
                    <a:gd name="connsiteX2" fmla="*/ 166774 w 171830"/>
                    <a:gd name="connsiteY2" fmla="*/ 208695 h 410393"/>
                    <a:gd name="connsiteX3" fmla="*/ 171830 w 171830"/>
                    <a:gd name="connsiteY3" fmla="*/ 213569 h 410393"/>
                    <a:gd name="connsiteX4" fmla="*/ 166774 w 171830"/>
                    <a:gd name="connsiteY4" fmla="*/ 218443 h 410393"/>
                    <a:gd name="connsiteX5" fmla="*/ 105705 w 171830"/>
                    <a:gd name="connsiteY5" fmla="*/ 377471 h 410393"/>
                    <a:gd name="connsiteX6" fmla="*/ 109878 w 171830"/>
                    <a:gd name="connsiteY6" fmla="*/ 410393 h 410393"/>
                    <a:gd name="connsiteX7" fmla="*/ 104733 w 171830"/>
                    <a:gd name="connsiteY7" fmla="*/ 407017 h 410393"/>
                    <a:gd name="connsiteX8" fmla="*/ 0 w 171830"/>
                    <a:gd name="connsiteY8" fmla="*/ 205893 h 410393"/>
                    <a:gd name="connsiteX9" fmla="*/ 104733 w 171830"/>
                    <a:gd name="connsiteY9" fmla="*/ 4769 h 410393"/>
                    <a:gd name="connsiteX10" fmla="*/ 112000 w 171830"/>
                    <a:gd name="connsiteY10" fmla="*/ 0 h 41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830" h="410393">
                      <a:moveTo>
                        <a:pt x="112000" y="0"/>
                      </a:moveTo>
                      <a:lnTo>
                        <a:pt x="105705" y="49667"/>
                      </a:lnTo>
                      <a:cubicBezTo>
                        <a:pt x="105705" y="108575"/>
                        <a:pt x="128218" y="163300"/>
                        <a:pt x="166774" y="208695"/>
                      </a:cubicBezTo>
                      <a:lnTo>
                        <a:pt x="171830" y="213569"/>
                      </a:lnTo>
                      <a:lnTo>
                        <a:pt x="166774" y="218443"/>
                      </a:lnTo>
                      <a:cubicBezTo>
                        <a:pt x="128218" y="263838"/>
                        <a:pt x="105705" y="318564"/>
                        <a:pt x="105705" y="377471"/>
                      </a:cubicBezTo>
                      <a:lnTo>
                        <a:pt x="109878" y="410393"/>
                      </a:lnTo>
                      <a:lnTo>
                        <a:pt x="104733" y="407017"/>
                      </a:lnTo>
                      <a:cubicBezTo>
                        <a:pt x="40024" y="355545"/>
                        <a:pt x="0" y="284437"/>
                        <a:pt x="0" y="205893"/>
                      </a:cubicBezTo>
                      <a:cubicBezTo>
                        <a:pt x="0" y="127350"/>
                        <a:pt x="40024" y="56242"/>
                        <a:pt x="104733" y="4769"/>
                      </a:cubicBezTo>
                      <a:lnTo>
                        <a:pt x="112000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31D0B836-6FC0-41A0-82D5-508D0A6260EB}"/>
                    </a:ext>
                  </a:extLst>
                </p:cNvPr>
                <p:cNvSpPr/>
                <p:nvPr/>
              </p:nvSpPr>
              <p:spPr>
                <a:xfrm>
                  <a:off x="4465536" y="3155053"/>
                  <a:ext cx="543330" cy="241060"/>
                </a:xfrm>
                <a:custGeom>
                  <a:avLst/>
                  <a:gdLst>
                    <a:gd name="connsiteX0" fmla="*/ 291455 w 543330"/>
                    <a:gd name="connsiteY0" fmla="*/ 0 h 241060"/>
                    <a:gd name="connsiteX1" fmla="*/ 491381 w 543330"/>
                    <a:gd name="connsiteY1" fmla="*/ 48577 h 241060"/>
                    <a:gd name="connsiteX2" fmla="*/ 539158 w 543330"/>
                    <a:gd name="connsiteY2" fmla="*/ 79932 h 241060"/>
                    <a:gd name="connsiteX3" fmla="*/ 543330 w 543330"/>
                    <a:gd name="connsiteY3" fmla="*/ 112854 h 241060"/>
                    <a:gd name="connsiteX4" fmla="*/ 537036 w 543330"/>
                    <a:gd name="connsiteY4" fmla="*/ 162521 h 241060"/>
                    <a:gd name="connsiteX5" fmla="*/ 491381 w 543330"/>
                    <a:gd name="connsiteY5" fmla="*/ 192483 h 241060"/>
                    <a:gd name="connsiteX6" fmla="*/ 291455 w 543330"/>
                    <a:gd name="connsiteY6" fmla="*/ 241060 h 241060"/>
                    <a:gd name="connsiteX7" fmla="*/ 38608 w 543330"/>
                    <a:gd name="connsiteY7" fmla="*/ 157752 h 241060"/>
                    <a:gd name="connsiteX8" fmla="*/ 0 w 543330"/>
                    <a:gd name="connsiteY8" fmla="*/ 120530 h 241060"/>
                    <a:gd name="connsiteX9" fmla="*/ 38608 w 543330"/>
                    <a:gd name="connsiteY9" fmla="*/ 83308 h 241060"/>
                    <a:gd name="connsiteX10" fmla="*/ 291455 w 543330"/>
                    <a:gd name="connsiteY10" fmla="*/ 0 h 241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330" h="241060">
                      <a:moveTo>
                        <a:pt x="291455" y="0"/>
                      </a:moveTo>
                      <a:cubicBezTo>
                        <a:pt x="365512" y="0"/>
                        <a:pt x="434311" y="17908"/>
                        <a:pt x="491381" y="48577"/>
                      </a:cubicBezTo>
                      <a:lnTo>
                        <a:pt x="539158" y="79932"/>
                      </a:lnTo>
                      <a:lnTo>
                        <a:pt x="543330" y="112854"/>
                      </a:lnTo>
                      <a:lnTo>
                        <a:pt x="537036" y="162521"/>
                      </a:lnTo>
                      <a:lnTo>
                        <a:pt x="491381" y="192483"/>
                      </a:lnTo>
                      <a:cubicBezTo>
                        <a:pt x="434311" y="223152"/>
                        <a:pt x="365512" y="241060"/>
                        <a:pt x="291455" y="241060"/>
                      </a:cubicBezTo>
                      <a:cubicBezTo>
                        <a:pt x="192712" y="241060"/>
                        <a:pt x="103317" y="209224"/>
                        <a:pt x="38608" y="157752"/>
                      </a:cubicBezTo>
                      <a:lnTo>
                        <a:pt x="0" y="120530"/>
                      </a:lnTo>
                      <a:lnTo>
                        <a:pt x="38608" y="83308"/>
                      </a:lnTo>
                      <a:cubicBezTo>
                        <a:pt x="103317" y="31836"/>
                        <a:pt x="192712" y="0"/>
                        <a:pt x="29145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DA472A64-E7F7-4768-B935-AD4B090E95EF}"/>
                </a:ext>
              </a:extLst>
            </p:cNvPr>
            <p:cNvGrpSpPr/>
            <p:nvPr/>
          </p:nvGrpSpPr>
          <p:grpSpPr>
            <a:xfrm>
              <a:off x="5582622" y="4371976"/>
              <a:ext cx="1648106" cy="1679926"/>
              <a:chOff x="5115343" y="3895675"/>
              <a:chExt cx="2582664" cy="2632527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9902384-1A4A-49EB-AFA9-3DCF1D2F7D22}"/>
                  </a:ext>
                </a:extLst>
              </p:cNvPr>
              <p:cNvSpPr/>
              <p:nvPr/>
            </p:nvSpPr>
            <p:spPr>
              <a:xfrm>
                <a:off x="5913182" y="3895675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FECE2E2-555E-4FB1-B1DB-B8C2431CDE8B}"/>
                  </a:ext>
                </a:extLst>
              </p:cNvPr>
              <p:cNvSpPr/>
              <p:nvPr/>
            </p:nvSpPr>
            <p:spPr>
              <a:xfrm rot="9000000">
                <a:off x="6413071" y="5237354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64DCCC6-9A0C-4D65-8371-701C59D056B1}"/>
                  </a:ext>
                </a:extLst>
              </p:cNvPr>
              <p:cNvSpPr/>
              <p:nvPr/>
            </p:nvSpPr>
            <p:spPr>
              <a:xfrm rot="12600000">
                <a:off x="5413293" y="5268211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55ADBC44-74FB-464E-AA07-017F7F8CFFC0}"/>
                  </a:ext>
                </a:extLst>
              </p:cNvPr>
              <p:cNvSpPr/>
              <p:nvPr/>
            </p:nvSpPr>
            <p:spPr>
              <a:xfrm rot="3600000">
                <a:off x="6574519" y="4397862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D4192AF7-9E38-43C1-AB2A-5F510A7BFF4A}"/>
                  </a:ext>
                </a:extLst>
              </p:cNvPr>
              <p:cNvSpPr/>
              <p:nvPr/>
            </p:nvSpPr>
            <p:spPr>
              <a:xfrm rot="17100000">
                <a:off x="5251846" y="4359780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4CAC102B-1700-4BF2-9857-3AED0F93846E}"/>
                  </a:ext>
                </a:extLst>
              </p:cNvPr>
              <p:cNvGrpSpPr/>
              <p:nvPr/>
            </p:nvGrpSpPr>
            <p:grpSpPr>
              <a:xfrm>
                <a:off x="6145850" y="5050315"/>
                <a:ext cx="521650" cy="521650"/>
                <a:chOff x="6145850" y="5050315"/>
                <a:chExt cx="521650" cy="521650"/>
              </a:xfrm>
            </p:grpSpPr>
            <p:sp>
              <p:nvSpPr>
                <p:cNvPr id="228" name="星: 16 pt 227">
                  <a:extLst>
                    <a:ext uri="{FF2B5EF4-FFF2-40B4-BE49-F238E27FC236}">
                      <a16:creationId xmlns:a16="http://schemas.microsoft.com/office/drawing/2014/main" id="{10AD4172-151E-4531-A191-E9B8ED314DD8}"/>
                    </a:ext>
                  </a:extLst>
                </p:cNvPr>
                <p:cNvSpPr/>
                <p:nvPr/>
              </p:nvSpPr>
              <p:spPr>
                <a:xfrm>
                  <a:off x="6145850" y="5050315"/>
                  <a:ext cx="521650" cy="521650"/>
                </a:xfrm>
                <a:prstGeom prst="star16">
                  <a:avLst>
                    <a:gd name="adj" fmla="val 1558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星: 16 pt 228">
                  <a:extLst>
                    <a:ext uri="{FF2B5EF4-FFF2-40B4-BE49-F238E27FC236}">
                      <a16:creationId xmlns:a16="http://schemas.microsoft.com/office/drawing/2014/main" id="{C89D5796-9355-46C9-9233-477D27B74B3F}"/>
                    </a:ext>
                  </a:extLst>
                </p:cNvPr>
                <p:cNvSpPr/>
                <p:nvPr/>
              </p:nvSpPr>
              <p:spPr>
                <a:xfrm rot="798760">
                  <a:off x="6161802" y="5066267"/>
                  <a:ext cx="489746" cy="489746"/>
                </a:xfrm>
                <a:prstGeom prst="star16">
                  <a:avLst>
                    <a:gd name="adj" fmla="val 155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BD216686-DC02-4711-9F5C-4A5C38C8372D}"/>
              </a:ext>
            </a:extLst>
          </p:cNvPr>
          <p:cNvGrpSpPr/>
          <p:nvPr/>
        </p:nvGrpSpPr>
        <p:grpSpPr>
          <a:xfrm>
            <a:off x="7227749" y="949517"/>
            <a:ext cx="1305992" cy="2477794"/>
            <a:chOff x="4904021" y="2224768"/>
            <a:chExt cx="1805397" cy="3425292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71522774-063D-40A9-AAEF-4DF1D60062D8}"/>
                </a:ext>
              </a:extLst>
            </p:cNvPr>
            <p:cNvSpPr/>
            <p:nvPr/>
          </p:nvSpPr>
          <p:spPr>
            <a:xfrm>
              <a:off x="5486133" y="4012404"/>
              <a:ext cx="647968" cy="1637656"/>
            </a:xfrm>
            <a:custGeom>
              <a:avLst/>
              <a:gdLst>
                <a:gd name="connsiteX0" fmla="*/ 298552 w 773197"/>
                <a:gd name="connsiteY0" fmla="*/ 0 h 2089552"/>
                <a:gd name="connsiteX1" fmla="*/ 420839 w 773197"/>
                <a:gd name="connsiteY1" fmla="*/ 0 h 2089552"/>
                <a:gd name="connsiteX2" fmla="*/ 444204 w 773197"/>
                <a:gd name="connsiteY2" fmla="*/ 798492 h 2089552"/>
                <a:gd name="connsiteX3" fmla="*/ 711932 w 773197"/>
                <a:gd name="connsiteY3" fmla="*/ 499002 h 2089552"/>
                <a:gd name="connsiteX4" fmla="*/ 773197 w 773197"/>
                <a:gd name="connsiteY4" fmla="*/ 547277 h 2089552"/>
                <a:gd name="connsiteX5" fmla="*/ 450501 w 773197"/>
                <a:gd name="connsiteY5" fmla="*/ 1013675 h 2089552"/>
                <a:gd name="connsiteX6" fmla="*/ 481982 w 773197"/>
                <a:gd name="connsiteY6" fmla="*/ 2089552 h 2089552"/>
                <a:gd name="connsiteX7" fmla="*/ 237409 w 773197"/>
                <a:gd name="connsiteY7" fmla="*/ 2089552 h 2089552"/>
                <a:gd name="connsiteX8" fmla="*/ 263224 w 773197"/>
                <a:gd name="connsiteY8" fmla="*/ 1207352 h 2089552"/>
                <a:gd name="connsiteX9" fmla="*/ 0 w 773197"/>
                <a:gd name="connsiteY9" fmla="*/ 690209 h 2089552"/>
                <a:gd name="connsiteX10" fmla="*/ 53660 w 773197"/>
                <a:gd name="connsiteY10" fmla="*/ 659229 h 2089552"/>
                <a:gd name="connsiteX11" fmla="*/ 269544 w 773197"/>
                <a:gd name="connsiteY11" fmla="*/ 991353 h 20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3197" h="2089552">
                  <a:moveTo>
                    <a:pt x="298552" y="0"/>
                  </a:moveTo>
                  <a:lnTo>
                    <a:pt x="420839" y="0"/>
                  </a:lnTo>
                  <a:lnTo>
                    <a:pt x="444204" y="798492"/>
                  </a:lnTo>
                  <a:lnTo>
                    <a:pt x="711932" y="499002"/>
                  </a:lnTo>
                  <a:lnTo>
                    <a:pt x="773197" y="547277"/>
                  </a:lnTo>
                  <a:lnTo>
                    <a:pt x="450501" y="1013675"/>
                  </a:lnTo>
                  <a:lnTo>
                    <a:pt x="481982" y="2089552"/>
                  </a:lnTo>
                  <a:lnTo>
                    <a:pt x="237409" y="2089552"/>
                  </a:lnTo>
                  <a:lnTo>
                    <a:pt x="263224" y="1207352"/>
                  </a:lnTo>
                  <a:lnTo>
                    <a:pt x="0" y="690209"/>
                  </a:lnTo>
                  <a:lnTo>
                    <a:pt x="53660" y="659229"/>
                  </a:lnTo>
                  <a:lnTo>
                    <a:pt x="269544" y="99135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6AA10F5-50CD-47C0-B490-07780303DAFB}"/>
                </a:ext>
              </a:extLst>
            </p:cNvPr>
            <p:cNvSpPr/>
            <p:nvPr/>
          </p:nvSpPr>
          <p:spPr>
            <a:xfrm rot="16200000">
              <a:off x="4621657" y="2507132"/>
              <a:ext cx="2370126" cy="1805397"/>
            </a:xfrm>
            <a:custGeom>
              <a:avLst/>
              <a:gdLst>
                <a:gd name="connsiteX0" fmla="*/ 2108544 w 2108544"/>
                <a:gd name="connsiteY0" fmla="*/ 1041553 h 2160657"/>
                <a:gd name="connsiteX1" fmla="*/ 2099670 w 2108544"/>
                <a:gd name="connsiteY1" fmla="*/ 1049603 h 2160657"/>
                <a:gd name="connsiteX2" fmla="*/ 2045822 w 2108544"/>
                <a:gd name="connsiteY2" fmla="*/ 1074595 h 2160657"/>
                <a:gd name="connsiteX3" fmla="*/ 2034099 w 2108544"/>
                <a:gd name="connsiteY3" fmla="*/ 1077595 h 2160657"/>
                <a:gd name="connsiteX4" fmla="*/ 2066782 w 2108544"/>
                <a:gd name="connsiteY4" fmla="*/ 1109886 h 2160657"/>
                <a:gd name="connsiteX5" fmla="*/ 2011403 w 2108544"/>
                <a:gd name="connsiteY5" fmla="*/ 1107222 h 2160657"/>
                <a:gd name="connsiteX6" fmla="*/ 2006514 w 2108544"/>
                <a:gd name="connsiteY6" fmla="*/ 1118310 h 2160657"/>
                <a:gd name="connsiteX7" fmla="*/ 2009852 w 2108544"/>
                <a:gd name="connsiteY7" fmla="*/ 1122622 h 2160657"/>
                <a:gd name="connsiteX8" fmla="*/ 2036411 w 2108544"/>
                <a:gd name="connsiteY8" fmla="*/ 1146771 h 2160657"/>
                <a:gd name="connsiteX9" fmla="*/ 2036410 w 2108544"/>
                <a:gd name="connsiteY9" fmla="*/ 1146771 h 2160657"/>
                <a:gd name="connsiteX10" fmla="*/ 2000076 w 2108544"/>
                <a:gd name="connsiteY10" fmla="*/ 1145827 h 2160657"/>
                <a:gd name="connsiteX11" fmla="*/ 1998638 w 2108544"/>
                <a:gd name="connsiteY11" fmla="*/ 1164781 h 2160657"/>
                <a:gd name="connsiteX12" fmla="*/ 2030099 w 2108544"/>
                <a:gd name="connsiteY12" fmla="*/ 1231651 h 2160657"/>
                <a:gd name="connsiteX13" fmla="*/ 1980360 w 2108544"/>
                <a:gd name="connsiteY13" fmla="*/ 1225619 h 2160657"/>
                <a:gd name="connsiteX14" fmla="*/ 1959768 w 2108544"/>
                <a:gd name="connsiteY14" fmla="*/ 1217279 h 2160657"/>
                <a:gd name="connsiteX15" fmla="*/ 1962931 w 2108544"/>
                <a:gd name="connsiteY15" fmla="*/ 1233642 h 2160657"/>
                <a:gd name="connsiteX16" fmla="*/ 1982474 w 2108544"/>
                <a:gd name="connsiteY16" fmla="*/ 1276101 h 2160657"/>
                <a:gd name="connsiteX17" fmla="*/ 1937983 w 2108544"/>
                <a:gd name="connsiteY17" fmla="*/ 1268259 h 2160657"/>
                <a:gd name="connsiteX18" fmla="*/ 1910569 w 2108544"/>
                <a:gd name="connsiteY18" fmla="*/ 1252122 h 2160657"/>
                <a:gd name="connsiteX19" fmla="*/ 1914371 w 2108544"/>
                <a:gd name="connsiteY19" fmla="*/ 1271468 h 2160657"/>
                <a:gd name="connsiteX20" fmla="*/ 1938825 w 2108544"/>
                <a:gd name="connsiteY20" fmla="*/ 1323726 h 2160657"/>
                <a:gd name="connsiteX21" fmla="*/ 1883153 w 2108544"/>
                <a:gd name="connsiteY21" fmla="*/ 1314074 h 2160657"/>
                <a:gd name="connsiteX22" fmla="*/ 1856398 w 2108544"/>
                <a:gd name="connsiteY22" fmla="*/ 1298583 h 2160657"/>
                <a:gd name="connsiteX23" fmla="*/ 1859431 w 2108544"/>
                <a:gd name="connsiteY23" fmla="*/ 1313544 h 2160657"/>
                <a:gd name="connsiteX24" fmla="*/ 1890398 w 2108544"/>
                <a:gd name="connsiteY24" fmla="*/ 1377701 h 2160657"/>
                <a:gd name="connsiteX25" fmla="*/ 1819897 w 2108544"/>
                <a:gd name="connsiteY25" fmla="*/ 1365851 h 2160657"/>
                <a:gd name="connsiteX26" fmla="*/ 1800681 w 2108544"/>
                <a:gd name="connsiteY26" fmla="*/ 1355065 h 2160657"/>
                <a:gd name="connsiteX27" fmla="*/ 1829613 w 2108544"/>
                <a:gd name="connsiteY27" fmla="*/ 1422151 h 2160657"/>
                <a:gd name="connsiteX28" fmla="*/ 1756998 w 2108544"/>
                <a:gd name="connsiteY28" fmla="*/ 1408492 h 2160657"/>
                <a:gd name="connsiteX29" fmla="*/ 1736296 w 2108544"/>
                <a:gd name="connsiteY29" fmla="*/ 1395486 h 2160657"/>
                <a:gd name="connsiteX30" fmla="*/ 1737677 w 2108544"/>
                <a:gd name="connsiteY30" fmla="*/ 1402646 h 2160657"/>
                <a:gd name="connsiteX31" fmla="*/ 1778690 w 2108544"/>
                <a:gd name="connsiteY31" fmla="*/ 1492001 h 2160657"/>
                <a:gd name="connsiteX32" fmla="*/ 1685317 w 2108544"/>
                <a:gd name="connsiteY32" fmla="*/ 1475497 h 2160657"/>
                <a:gd name="connsiteX33" fmla="*/ 1660178 w 2108544"/>
                <a:gd name="connsiteY33" fmla="*/ 1460659 h 2160657"/>
                <a:gd name="connsiteX34" fmla="*/ 1685439 w 2108544"/>
                <a:gd name="connsiteY34" fmla="*/ 1530101 h 2160657"/>
                <a:gd name="connsiteX35" fmla="*/ 1642922 w 2108544"/>
                <a:gd name="connsiteY35" fmla="*/ 1525367 h 2160657"/>
                <a:gd name="connsiteX36" fmla="*/ 1616850 w 2108544"/>
                <a:gd name="connsiteY36" fmla="*/ 1516426 h 2160657"/>
                <a:gd name="connsiteX37" fmla="*/ 1645676 w 2108544"/>
                <a:gd name="connsiteY37" fmla="*/ 1573918 h 2160657"/>
                <a:gd name="connsiteX38" fmla="*/ 1645676 w 2108544"/>
                <a:gd name="connsiteY38" fmla="*/ 1573919 h 2160657"/>
                <a:gd name="connsiteX39" fmla="*/ 1581365 w 2108544"/>
                <a:gd name="connsiteY39" fmla="*/ 1568723 h 2160657"/>
                <a:gd name="connsiteX40" fmla="*/ 1532966 w 2108544"/>
                <a:gd name="connsiteY40" fmla="*/ 1556681 h 2160657"/>
                <a:gd name="connsiteX41" fmla="*/ 1561856 w 2108544"/>
                <a:gd name="connsiteY41" fmla="*/ 1619639 h 2160657"/>
                <a:gd name="connsiteX42" fmla="*/ 1561856 w 2108544"/>
                <a:gd name="connsiteY42" fmla="*/ 1619641 h 2160657"/>
                <a:gd name="connsiteX43" fmla="*/ 1409753 w 2108544"/>
                <a:gd name="connsiteY43" fmla="*/ 1585913 h 2160657"/>
                <a:gd name="connsiteX44" fmla="*/ 1404590 w 2108544"/>
                <a:gd name="connsiteY44" fmla="*/ 1582701 h 2160657"/>
                <a:gd name="connsiteX45" fmla="*/ 1428749 w 2108544"/>
                <a:gd name="connsiteY45" fmla="*/ 1649491 h 2160657"/>
                <a:gd name="connsiteX46" fmla="*/ 1463044 w 2108544"/>
                <a:gd name="connsiteY46" fmla="*/ 1718697 h 2160657"/>
                <a:gd name="connsiteX47" fmla="*/ 1266290 w 2108544"/>
                <a:gd name="connsiteY47" fmla="*/ 1662207 h 2160657"/>
                <a:gd name="connsiteX48" fmla="*/ 1265692 w 2108544"/>
                <a:gd name="connsiteY48" fmla="*/ 1661745 h 2160657"/>
                <a:gd name="connsiteX49" fmla="*/ 1266915 w 2108544"/>
                <a:gd name="connsiteY49" fmla="*/ 1667067 h 2160657"/>
                <a:gd name="connsiteX50" fmla="*/ 1335263 w 2108544"/>
                <a:gd name="connsiteY50" fmla="*/ 1832997 h 2160657"/>
                <a:gd name="connsiteX51" fmla="*/ 1111756 w 2108544"/>
                <a:gd name="connsiteY51" fmla="*/ 1766393 h 2160657"/>
                <a:gd name="connsiteX52" fmla="*/ 1094580 w 2108544"/>
                <a:gd name="connsiteY52" fmla="*/ 1752569 h 2160657"/>
                <a:gd name="connsiteX53" fmla="*/ 1123984 w 2108544"/>
                <a:gd name="connsiteY53" fmla="*/ 1839605 h 2160657"/>
                <a:gd name="connsiteX54" fmla="*/ 1176787 w 2108544"/>
                <a:gd name="connsiteY54" fmla="*/ 1947297 h 2160657"/>
                <a:gd name="connsiteX55" fmla="*/ 1176787 w 2108544"/>
                <a:gd name="connsiteY55" fmla="*/ 1947299 h 2160657"/>
                <a:gd name="connsiteX56" fmla="*/ 988952 w 2108544"/>
                <a:gd name="connsiteY56" fmla="*/ 1911997 h 2160657"/>
                <a:gd name="connsiteX57" fmla="*/ 940827 w 2108544"/>
                <a:gd name="connsiteY57" fmla="*/ 1887681 h 2160657"/>
                <a:gd name="connsiteX58" fmla="*/ 977560 w 2108544"/>
                <a:gd name="connsiteY58" fmla="*/ 1971027 h 2160657"/>
                <a:gd name="connsiteX59" fmla="*/ 1029398 w 2108544"/>
                <a:gd name="connsiteY59" fmla="*/ 2061597 h 2160657"/>
                <a:gd name="connsiteX60" fmla="*/ 792008 w 2108544"/>
                <a:gd name="connsiteY60" fmla="*/ 2021805 h 2160657"/>
                <a:gd name="connsiteX61" fmla="*/ 759661 w 2108544"/>
                <a:gd name="connsiteY61" fmla="*/ 2007227 h 2160657"/>
                <a:gd name="connsiteX62" fmla="*/ 816038 w 2108544"/>
                <a:gd name="connsiteY62" fmla="*/ 2114939 h 2160657"/>
                <a:gd name="connsiteX63" fmla="*/ 578647 w 2108544"/>
                <a:gd name="connsiteY63" fmla="*/ 2072289 h 2160657"/>
                <a:gd name="connsiteX64" fmla="*/ 563772 w 2108544"/>
                <a:gd name="connsiteY64" fmla="*/ 2065103 h 2160657"/>
                <a:gd name="connsiteX65" fmla="*/ 609874 w 2108544"/>
                <a:gd name="connsiteY65" fmla="*/ 2160657 h 2160657"/>
                <a:gd name="connsiteX66" fmla="*/ 0 w 2108544"/>
                <a:gd name="connsiteY66" fmla="*/ 1559954 h 2160657"/>
                <a:gd name="connsiteX67" fmla="*/ 12390 w 2108544"/>
                <a:gd name="connsiteY67" fmla="*/ 1438892 h 2160657"/>
                <a:gd name="connsiteX68" fmla="*/ 18552 w 2108544"/>
                <a:gd name="connsiteY68" fmla="*/ 1419339 h 2160657"/>
                <a:gd name="connsiteX69" fmla="*/ 6873 w 2108544"/>
                <a:gd name="connsiteY69" fmla="*/ 1383165 h 2160657"/>
                <a:gd name="connsiteX70" fmla="*/ 0 w 2108544"/>
                <a:gd name="connsiteY70" fmla="*/ 1317606 h 2160657"/>
                <a:gd name="connsiteX71" fmla="*/ 99093 w 2108544"/>
                <a:gd name="connsiteY71" fmla="*/ 1087586 h 2160657"/>
                <a:gd name="connsiteX72" fmla="*/ 136543 w 2108544"/>
                <a:gd name="connsiteY72" fmla="*/ 1057875 h 2160657"/>
                <a:gd name="connsiteX73" fmla="*/ 99093 w 2108544"/>
                <a:gd name="connsiteY73" fmla="*/ 1028165 h 2160657"/>
                <a:gd name="connsiteX74" fmla="*/ 1 w 2108544"/>
                <a:gd name="connsiteY74" fmla="*/ 798144 h 2160657"/>
                <a:gd name="connsiteX75" fmla="*/ 6874 w 2108544"/>
                <a:gd name="connsiteY75" fmla="*/ 732584 h 2160657"/>
                <a:gd name="connsiteX76" fmla="*/ 11904 w 2108544"/>
                <a:gd name="connsiteY76" fmla="*/ 717005 h 2160657"/>
                <a:gd name="connsiteX77" fmla="*/ 1 w 2108544"/>
                <a:gd name="connsiteY77" fmla="*/ 600705 h 2160657"/>
                <a:gd name="connsiteX78" fmla="*/ 609875 w 2108544"/>
                <a:gd name="connsiteY78" fmla="*/ 0 h 2160657"/>
                <a:gd name="connsiteX79" fmla="*/ 563773 w 2108544"/>
                <a:gd name="connsiteY79" fmla="*/ 95553 h 2160657"/>
                <a:gd name="connsiteX80" fmla="*/ 578648 w 2108544"/>
                <a:gd name="connsiteY80" fmla="*/ 88368 h 2160657"/>
                <a:gd name="connsiteX81" fmla="*/ 816039 w 2108544"/>
                <a:gd name="connsiteY81" fmla="*/ 45717 h 2160657"/>
                <a:gd name="connsiteX82" fmla="*/ 759663 w 2108544"/>
                <a:gd name="connsiteY82" fmla="*/ 153427 h 2160657"/>
                <a:gd name="connsiteX83" fmla="*/ 792009 w 2108544"/>
                <a:gd name="connsiteY83" fmla="*/ 138851 h 2160657"/>
                <a:gd name="connsiteX84" fmla="*/ 1029400 w 2108544"/>
                <a:gd name="connsiteY84" fmla="*/ 99058 h 2160657"/>
                <a:gd name="connsiteX85" fmla="*/ 948961 w 2108544"/>
                <a:gd name="connsiteY85" fmla="*/ 251555 h 2160657"/>
                <a:gd name="connsiteX86" fmla="*/ 942383 w 2108544"/>
                <a:gd name="connsiteY86" fmla="*/ 272189 h 2160657"/>
                <a:gd name="connsiteX87" fmla="*/ 988954 w 2108544"/>
                <a:gd name="connsiteY87" fmla="*/ 248659 h 2160657"/>
                <a:gd name="connsiteX88" fmla="*/ 1176789 w 2108544"/>
                <a:gd name="connsiteY88" fmla="*/ 213357 h 2160657"/>
                <a:gd name="connsiteX89" fmla="*/ 1123985 w 2108544"/>
                <a:gd name="connsiteY89" fmla="*/ 321050 h 2160657"/>
                <a:gd name="connsiteX90" fmla="*/ 1094582 w 2108544"/>
                <a:gd name="connsiteY90" fmla="*/ 408085 h 2160657"/>
                <a:gd name="connsiteX91" fmla="*/ 1111757 w 2108544"/>
                <a:gd name="connsiteY91" fmla="*/ 394261 h 2160657"/>
                <a:gd name="connsiteX92" fmla="*/ 1335263 w 2108544"/>
                <a:gd name="connsiteY92" fmla="*/ 327656 h 2160657"/>
                <a:gd name="connsiteX93" fmla="*/ 1280414 w 2108544"/>
                <a:gd name="connsiteY93" fmla="*/ 451126 h 2160657"/>
                <a:gd name="connsiteX94" fmla="*/ 1268455 w 2108544"/>
                <a:gd name="connsiteY94" fmla="*/ 497342 h 2160657"/>
                <a:gd name="connsiteX95" fmla="*/ 1326067 w 2108544"/>
                <a:gd name="connsiteY95" fmla="*/ 467950 h 2160657"/>
                <a:gd name="connsiteX96" fmla="*/ 1463044 w 2108544"/>
                <a:gd name="connsiteY96" fmla="*/ 441956 h 2160657"/>
                <a:gd name="connsiteX97" fmla="*/ 1428749 w 2108544"/>
                <a:gd name="connsiteY97" fmla="*/ 511162 h 2160657"/>
                <a:gd name="connsiteX98" fmla="*/ 1403787 w 2108544"/>
                <a:gd name="connsiteY98" fmla="*/ 580175 h 2160657"/>
                <a:gd name="connsiteX99" fmla="*/ 1466965 w 2108544"/>
                <a:gd name="connsiteY99" fmla="*/ 553579 h 2160657"/>
                <a:gd name="connsiteX100" fmla="*/ 1561856 w 2108544"/>
                <a:gd name="connsiteY100" fmla="*/ 541015 h 2160657"/>
                <a:gd name="connsiteX101" fmla="*/ 1532965 w 2108544"/>
                <a:gd name="connsiteY101" fmla="*/ 603976 h 2160657"/>
                <a:gd name="connsiteX102" fmla="*/ 1581366 w 2108544"/>
                <a:gd name="connsiteY102" fmla="*/ 591934 h 2160657"/>
                <a:gd name="connsiteX103" fmla="*/ 1645676 w 2108544"/>
                <a:gd name="connsiteY103" fmla="*/ 586738 h 2160657"/>
                <a:gd name="connsiteX104" fmla="*/ 1616849 w 2108544"/>
                <a:gd name="connsiteY104" fmla="*/ 644235 h 2160657"/>
                <a:gd name="connsiteX105" fmla="*/ 1642923 w 2108544"/>
                <a:gd name="connsiteY105" fmla="*/ 635294 h 2160657"/>
                <a:gd name="connsiteX106" fmla="*/ 1685440 w 2108544"/>
                <a:gd name="connsiteY106" fmla="*/ 630559 h 2160657"/>
                <a:gd name="connsiteX107" fmla="*/ 1657352 w 2108544"/>
                <a:gd name="connsiteY107" fmla="*/ 707772 h 2160657"/>
                <a:gd name="connsiteX108" fmla="*/ 1669857 w 2108544"/>
                <a:gd name="connsiteY108" fmla="*/ 706989 h 2160657"/>
                <a:gd name="connsiteX109" fmla="*/ 1685317 w 2108544"/>
                <a:gd name="connsiteY109" fmla="*/ 697863 h 2160657"/>
                <a:gd name="connsiteX110" fmla="*/ 1778691 w 2108544"/>
                <a:gd name="connsiteY110" fmla="*/ 681359 h 2160657"/>
                <a:gd name="connsiteX111" fmla="*/ 1737677 w 2108544"/>
                <a:gd name="connsiteY111" fmla="*/ 770715 h 2160657"/>
                <a:gd name="connsiteX112" fmla="*/ 1736297 w 2108544"/>
                <a:gd name="connsiteY112" fmla="*/ 777874 h 2160657"/>
                <a:gd name="connsiteX113" fmla="*/ 1756999 w 2108544"/>
                <a:gd name="connsiteY113" fmla="*/ 764869 h 2160657"/>
                <a:gd name="connsiteX114" fmla="*/ 1829614 w 2108544"/>
                <a:gd name="connsiteY114" fmla="*/ 751209 h 2160657"/>
                <a:gd name="connsiteX115" fmla="*/ 1801683 w 2108544"/>
                <a:gd name="connsiteY115" fmla="*/ 815972 h 2160657"/>
                <a:gd name="connsiteX116" fmla="*/ 1805185 w 2108544"/>
                <a:gd name="connsiteY116" fmla="*/ 815767 h 2160657"/>
                <a:gd name="connsiteX117" fmla="*/ 1819897 w 2108544"/>
                <a:gd name="connsiteY117" fmla="*/ 807509 h 2160657"/>
                <a:gd name="connsiteX118" fmla="*/ 1890399 w 2108544"/>
                <a:gd name="connsiteY118" fmla="*/ 795659 h 2160657"/>
                <a:gd name="connsiteX119" fmla="*/ 1870074 w 2108544"/>
                <a:gd name="connsiteY119" fmla="*/ 837768 h 2160657"/>
                <a:gd name="connsiteX120" fmla="*/ 1893661 w 2108544"/>
                <a:gd name="connsiteY120" fmla="*/ 836552 h 2160657"/>
                <a:gd name="connsiteX121" fmla="*/ 1881520 w 2108544"/>
                <a:gd name="connsiteY121" fmla="*/ 860232 h 2160657"/>
                <a:gd name="connsiteX122" fmla="*/ 1883154 w 2108544"/>
                <a:gd name="connsiteY122" fmla="*/ 859286 h 2160657"/>
                <a:gd name="connsiteX123" fmla="*/ 1938825 w 2108544"/>
                <a:gd name="connsiteY123" fmla="*/ 849634 h 2160657"/>
                <a:gd name="connsiteX124" fmla="*/ 1925320 w 2108544"/>
                <a:gd name="connsiteY124" fmla="*/ 878495 h 2160657"/>
                <a:gd name="connsiteX125" fmla="*/ 1925552 w 2108544"/>
                <a:gd name="connsiteY125" fmla="*/ 878484 h 2160657"/>
                <a:gd name="connsiteX126" fmla="*/ 1924603 w 2108544"/>
                <a:gd name="connsiteY126" fmla="*/ 880027 h 2160657"/>
                <a:gd name="connsiteX127" fmla="*/ 1914371 w 2108544"/>
                <a:gd name="connsiteY127" fmla="*/ 901893 h 2160657"/>
                <a:gd name="connsiteX128" fmla="*/ 1912079 w 2108544"/>
                <a:gd name="connsiteY128" fmla="*/ 913557 h 2160657"/>
                <a:gd name="connsiteX129" fmla="*/ 1912888 w 2108544"/>
                <a:gd name="connsiteY129" fmla="*/ 913524 h 2160657"/>
                <a:gd name="connsiteX130" fmla="*/ 1937983 w 2108544"/>
                <a:gd name="connsiteY130" fmla="*/ 898751 h 2160657"/>
                <a:gd name="connsiteX131" fmla="*/ 1982474 w 2108544"/>
                <a:gd name="connsiteY131" fmla="*/ 890909 h 2160657"/>
                <a:gd name="connsiteX132" fmla="*/ 1962932 w 2108544"/>
                <a:gd name="connsiteY132" fmla="*/ 933368 h 2160657"/>
                <a:gd name="connsiteX133" fmla="*/ 1959768 w 2108544"/>
                <a:gd name="connsiteY133" fmla="*/ 949732 h 2160657"/>
                <a:gd name="connsiteX134" fmla="*/ 1980361 w 2108544"/>
                <a:gd name="connsiteY134" fmla="*/ 941392 h 2160657"/>
                <a:gd name="connsiteX135" fmla="*/ 2030099 w 2108544"/>
                <a:gd name="connsiteY135" fmla="*/ 935359 h 2160657"/>
                <a:gd name="connsiteX136" fmla="*/ 2019808 w 2108544"/>
                <a:gd name="connsiteY136" fmla="*/ 950743 h 2160657"/>
                <a:gd name="connsiteX137" fmla="*/ 2036410 w 2108544"/>
                <a:gd name="connsiteY137" fmla="*/ 950312 h 2160657"/>
                <a:gd name="connsiteX138" fmla="*/ 2009852 w 2108544"/>
                <a:gd name="connsiteY138" fmla="*/ 974460 h 2160657"/>
                <a:gd name="connsiteX139" fmla="*/ 2004499 w 2108544"/>
                <a:gd name="connsiteY139" fmla="*/ 981373 h 2160657"/>
                <a:gd name="connsiteX140" fmla="*/ 2004253 w 2108544"/>
                <a:gd name="connsiteY140" fmla="*/ 982250 h 2160657"/>
                <a:gd name="connsiteX141" fmla="*/ 2066783 w 2108544"/>
                <a:gd name="connsiteY141" fmla="*/ 979431 h 2160657"/>
                <a:gd name="connsiteX142" fmla="*/ 2040218 w 2108544"/>
                <a:gd name="connsiteY142" fmla="*/ 1003577 h 2160657"/>
                <a:gd name="connsiteX143" fmla="*/ 2038445 w 2108544"/>
                <a:gd name="connsiteY143" fmla="*/ 1006623 h 2160657"/>
                <a:gd name="connsiteX144" fmla="*/ 2045822 w 2108544"/>
                <a:gd name="connsiteY144" fmla="*/ 1008510 h 2160657"/>
                <a:gd name="connsiteX145" fmla="*/ 2099670 w 2108544"/>
                <a:gd name="connsiteY145" fmla="*/ 1033502 h 216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2108544" h="2160657">
                  <a:moveTo>
                    <a:pt x="2108544" y="1041553"/>
                  </a:moveTo>
                  <a:lnTo>
                    <a:pt x="2099670" y="1049603"/>
                  </a:lnTo>
                  <a:cubicBezTo>
                    <a:pt x="2086024" y="1058687"/>
                    <a:pt x="2067804" y="1067094"/>
                    <a:pt x="2045822" y="1074595"/>
                  </a:cubicBezTo>
                  <a:lnTo>
                    <a:pt x="2034099" y="1077595"/>
                  </a:lnTo>
                  <a:lnTo>
                    <a:pt x="2066782" y="1109886"/>
                  </a:lnTo>
                  <a:lnTo>
                    <a:pt x="2011403" y="1107222"/>
                  </a:lnTo>
                  <a:lnTo>
                    <a:pt x="2006514" y="1118310"/>
                  </a:lnTo>
                  <a:lnTo>
                    <a:pt x="2009852" y="1122622"/>
                  </a:lnTo>
                  <a:cubicBezTo>
                    <a:pt x="2017440" y="1130736"/>
                    <a:pt x="2026293" y="1138793"/>
                    <a:pt x="2036411" y="1146771"/>
                  </a:cubicBezTo>
                  <a:lnTo>
                    <a:pt x="2036410" y="1146771"/>
                  </a:lnTo>
                  <a:lnTo>
                    <a:pt x="2000076" y="1145827"/>
                  </a:lnTo>
                  <a:lnTo>
                    <a:pt x="1998638" y="1164781"/>
                  </a:lnTo>
                  <a:cubicBezTo>
                    <a:pt x="2000969" y="1187837"/>
                    <a:pt x="2011455" y="1210663"/>
                    <a:pt x="2030099" y="1231651"/>
                  </a:cubicBezTo>
                  <a:cubicBezTo>
                    <a:pt x="2012456" y="1231651"/>
                    <a:pt x="1995648" y="1229503"/>
                    <a:pt x="1980360" y="1225619"/>
                  </a:cubicBezTo>
                  <a:lnTo>
                    <a:pt x="1959768" y="1217279"/>
                  </a:lnTo>
                  <a:lnTo>
                    <a:pt x="1962931" y="1233642"/>
                  </a:lnTo>
                  <a:cubicBezTo>
                    <a:pt x="1967621" y="1248218"/>
                    <a:pt x="1974135" y="1262458"/>
                    <a:pt x="1982474" y="1276101"/>
                  </a:cubicBezTo>
                  <a:cubicBezTo>
                    <a:pt x="1966692" y="1276101"/>
                    <a:pt x="1951658" y="1273309"/>
                    <a:pt x="1937983" y="1268259"/>
                  </a:cubicBezTo>
                  <a:lnTo>
                    <a:pt x="1910569" y="1252122"/>
                  </a:lnTo>
                  <a:lnTo>
                    <a:pt x="1914371" y="1271468"/>
                  </a:lnTo>
                  <a:cubicBezTo>
                    <a:pt x="1920240" y="1289408"/>
                    <a:pt x="1928391" y="1306935"/>
                    <a:pt x="1938825" y="1323726"/>
                  </a:cubicBezTo>
                  <a:cubicBezTo>
                    <a:pt x="1919077" y="1323726"/>
                    <a:pt x="1900264" y="1320289"/>
                    <a:pt x="1883153" y="1314074"/>
                  </a:cubicBezTo>
                  <a:lnTo>
                    <a:pt x="1856398" y="1298583"/>
                  </a:lnTo>
                  <a:lnTo>
                    <a:pt x="1859431" y="1313544"/>
                  </a:lnTo>
                  <a:cubicBezTo>
                    <a:pt x="1866863" y="1335569"/>
                    <a:pt x="1877186" y="1357086"/>
                    <a:pt x="1890398" y="1377701"/>
                  </a:cubicBezTo>
                  <a:cubicBezTo>
                    <a:pt x="1865390" y="1377701"/>
                    <a:pt x="1841566" y="1373482"/>
                    <a:pt x="1819897" y="1365851"/>
                  </a:cubicBezTo>
                  <a:lnTo>
                    <a:pt x="1800681" y="1355065"/>
                  </a:lnTo>
                  <a:lnTo>
                    <a:pt x="1829613" y="1422151"/>
                  </a:lnTo>
                  <a:cubicBezTo>
                    <a:pt x="1803856" y="1422151"/>
                    <a:pt x="1779317" y="1417287"/>
                    <a:pt x="1756998" y="1408492"/>
                  </a:cubicBezTo>
                  <a:lnTo>
                    <a:pt x="1736296" y="1395486"/>
                  </a:lnTo>
                  <a:lnTo>
                    <a:pt x="1737677" y="1402646"/>
                  </a:lnTo>
                  <a:cubicBezTo>
                    <a:pt x="1747520" y="1433321"/>
                    <a:pt x="1761191" y="1463290"/>
                    <a:pt x="1778690" y="1492001"/>
                  </a:cubicBezTo>
                  <a:cubicBezTo>
                    <a:pt x="1745569" y="1492001"/>
                    <a:pt x="1714016" y="1486125"/>
                    <a:pt x="1685317" y="1475497"/>
                  </a:cubicBezTo>
                  <a:lnTo>
                    <a:pt x="1660178" y="1460659"/>
                  </a:lnTo>
                  <a:lnTo>
                    <a:pt x="1685439" y="1530101"/>
                  </a:lnTo>
                  <a:cubicBezTo>
                    <a:pt x="1670875" y="1530101"/>
                    <a:pt x="1656656" y="1528471"/>
                    <a:pt x="1642922" y="1525367"/>
                  </a:cubicBezTo>
                  <a:lnTo>
                    <a:pt x="1616850" y="1516426"/>
                  </a:lnTo>
                  <a:lnTo>
                    <a:pt x="1645676" y="1573918"/>
                  </a:lnTo>
                  <a:lnTo>
                    <a:pt x="1645676" y="1573919"/>
                  </a:lnTo>
                  <a:cubicBezTo>
                    <a:pt x="1623646" y="1573919"/>
                    <a:pt x="1602138" y="1572130"/>
                    <a:pt x="1581365" y="1568723"/>
                  </a:cubicBezTo>
                  <a:lnTo>
                    <a:pt x="1532966" y="1556681"/>
                  </a:lnTo>
                  <a:lnTo>
                    <a:pt x="1561856" y="1619639"/>
                  </a:lnTo>
                  <a:lnTo>
                    <a:pt x="1561856" y="1619641"/>
                  </a:lnTo>
                  <a:cubicBezTo>
                    <a:pt x="1506782" y="1619641"/>
                    <a:pt x="1454967" y="1607423"/>
                    <a:pt x="1409753" y="1585913"/>
                  </a:cubicBezTo>
                  <a:lnTo>
                    <a:pt x="1404590" y="1582701"/>
                  </a:lnTo>
                  <a:lnTo>
                    <a:pt x="1428749" y="1649491"/>
                  </a:lnTo>
                  <a:cubicBezTo>
                    <a:pt x="1438776" y="1672983"/>
                    <a:pt x="1450208" y="1696087"/>
                    <a:pt x="1463044" y="1718697"/>
                  </a:cubicBezTo>
                  <a:cubicBezTo>
                    <a:pt x="1390162" y="1718697"/>
                    <a:pt x="1322455" y="1697873"/>
                    <a:pt x="1266290" y="1662207"/>
                  </a:cubicBezTo>
                  <a:lnTo>
                    <a:pt x="1265692" y="1661745"/>
                  </a:lnTo>
                  <a:lnTo>
                    <a:pt x="1266915" y="1667067"/>
                  </a:lnTo>
                  <a:cubicBezTo>
                    <a:pt x="1283318" y="1724029"/>
                    <a:pt x="1306101" y="1779681"/>
                    <a:pt x="1335263" y="1832997"/>
                  </a:cubicBezTo>
                  <a:cubicBezTo>
                    <a:pt x="1252471" y="1832997"/>
                    <a:pt x="1175557" y="1808443"/>
                    <a:pt x="1111756" y="1766393"/>
                  </a:cubicBezTo>
                  <a:lnTo>
                    <a:pt x="1094580" y="1752569"/>
                  </a:lnTo>
                  <a:lnTo>
                    <a:pt x="1123984" y="1839605"/>
                  </a:lnTo>
                  <a:cubicBezTo>
                    <a:pt x="1139070" y="1876233"/>
                    <a:pt x="1156672" y="1912205"/>
                    <a:pt x="1176787" y="1947297"/>
                  </a:cubicBezTo>
                  <a:lnTo>
                    <a:pt x="1176787" y="1947299"/>
                  </a:lnTo>
                  <a:cubicBezTo>
                    <a:pt x="1110159" y="1947299"/>
                    <a:pt x="1046685" y="1934729"/>
                    <a:pt x="988952" y="1911997"/>
                  </a:cubicBezTo>
                  <a:lnTo>
                    <a:pt x="940827" y="1887681"/>
                  </a:lnTo>
                  <a:lnTo>
                    <a:pt x="977560" y="1971027"/>
                  </a:lnTo>
                  <a:cubicBezTo>
                    <a:pt x="993052" y="2001705"/>
                    <a:pt x="1010331" y="2031929"/>
                    <a:pt x="1029398" y="2061597"/>
                  </a:cubicBezTo>
                  <a:cubicBezTo>
                    <a:pt x="945192" y="2061597"/>
                    <a:pt x="864972" y="2047429"/>
                    <a:pt x="792008" y="2021805"/>
                  </a:cubicBezTo>
                  <a:lnTo>
                    <a:pt x="759661" y="2007227"/>
                  </a:lnTo>
                  <a:lnTo>
                    <a:pt x="816038" y="2114939"/>
                  </a:lnTo>
                  <a:cubicBezTo>
                    <a:pt x="731832" y="2114939"/>
                    <a:pt x="651612" y="2099753"/>
                    <a:pt x="578647" y="2072289"/>
                  </a:cubicBezTo>
                  <a:lnTo>
                    <a:pt x="563772" y="2065103"/>
                  </a:lnTo>
                  <a:lnTo>
                    <a:pt x="609874" y="2160657"/>
                  </a:lnTo>
                  <a:cubicBezTo>
                    <a:pt x="273050" y="2160656"/>
                    <a:pt x="0" y="1891712"/>
                    <a:pt x="0" y="1559954"/>
                  </a:cubicBezTo>
                  <a:cubicBezTo>
                    <a:pt x="0" y="1518484"/>
                    <a:pt x="4266" y="1477996"/>
                    <a:pt x="12390" y="1438892"/>
                  </a:cubicBezTo>
                  <a:lnTo>
                    <a:pt x="18552" y="1419339"/>
                  </a:lnTo>
                  <a:lnTo>
                    <a:pt x="6873" y="1383165"/>
                  </a:lnTo>
                  <a:cubicBezTo>
                    <a:pt x="2367" y="1361989"/>
                    <a:pt x="0" y="1340063"/>
                    <a:pt x="0" y="1317606"/>
                  </a:cubicBezTo>
                  <a:cubicBezTo>
                    <a:pt x="0" y="1227777"/>
                    <a:pt x="37868" y="1146453"/>
                    <a:pt x="99093" y="1087586"/>
                  </a:cubicBezTo>
                  <a:lnTo>
                    <a:pt x="136543" y="1057875"/>
                  </a:lnTo>
                  <a:lnTo>
                    <a:pt x="99093" y="1028165"/>
                  </a:lnTo>
                  <a:cubicBezTo>
                    <a:pt x="37868" y="969298"/>
                    <a:pt x="0" y="887973"/>
                    <a:pt x="1" y="798144"/>
                  </a:cubicBezTo>
                  <a:cubicBezTo>
                    <a:pt x="1" y="775686"/>
                    <a:pt x="2368" y="753761"/>
                    <a:pt x="6874" y="732584"/>
                  </a:cubicBezTo>
                  <a:lnTo>
                    <a:pt x="11904" y="717005"/>
                  </a:lnTo>
                  <a:lnTo>
                    <a:pt x="1" y="600705"/>
                  </a:lnTo>
                  <a:cubicBezTo>
                    <a:pt x="1" y="268944"/>
                    <a:pt x="273051" y="0"/>
                    <a:pt x="609875" y="0"/>
                  </a:cubicBezTo>
                  <a:lnTo>
                    <a:pt x="563773" y="95553"/>
                  </a:lnTo>
                  <a:lnTo>
                    <a:pt x="578648" y="88368"/>
                  </a:lnTo>
                  <a:cubicBezTo>
                    <a:pt x="651613" y="60904"/>
                    <a:pt x="731833" y="45717"/>
                    <a:pt x="816039" y="45717"/>
                  </a:cubicBezTo>
                  <a:lnTo>
                    <a:pt x="759663" y="153427"/>
                  </a:lnTo>
                  <a:lnTo>
                    <a:pt x="792009" y="138851"/>
                  </a:lnTo>
                  <a:cubicBezTo>
                    <a:pt x="864974" y="113227"/>
                    <a:pt x="945194" y="99058"/>
                    <a:pt x="1029400" y="99058"/>
                  </a:cubicBezTo>
                  <a:cubicBezTo>
                    <a:pt x="997621" y="148505"/>
                    <a:pt x="970809" y="199498"/>
                    <a:pt x="948961" y="251555"/>
                  </a:cubicBezTo>
                  <a:lnTo>
                    <a:pt x="942383" y="272189"/>
                  </a:lnTo>
                  <a:lnTo>
                    <a:pt x="988954" y="248659"/>
                  </a:lnTo>
                  <a:cubicBezTo>
                    <a:pt x="1046687" y="225927"/>
                    <a:pt x="1110161" y="213357"/>
                    <a:pt x="1176789" y="213357"/>
                  </a:cubicBezTo>
                  <a:cubicBezTo>
                    <a:pt x="1156673" y="248450"/>
                    <a:pt x="1139072" y="284421"/>
                    <a:pt x="1123985" y="321050"/>
                  </a:cubicBezTo>
                  <a:lnTo>
                    <a:pt x="1094582" y="408085"/>
                  </a:lnTo>
                  <a:lnTo>
                    <a:pt x="1111757" y="394261"/>
                  </a:lnTo>
                  <a:cubicBezTo>
                    <a:pt x="1175558" y="352210"/>
                    <a:pt x="1252471" y="327656"/>
                    <a:pt x="1335263" y="327656"/>
                  </a:cubicBezTo>
                  <a:cubicBezTo>
                    <a:pt x="1313392" y="367643"/>
                    <a:pt x="1295109" y="408944"/>
                    <a:pt x="1280414" y="451126"/>
                  </a:cubicBezTo>
                  <a:lnTo>
                    <a:pt x="1268455" y="497342"/>
                  </a:lnTo>
                  <a:lnTo>
                    <a:pt x="1326067" y="467950"/>
                  </a:lnTo>
                  <a:cubicBezTo>
                    <a:pt x="1368168" y="451212"/>
                    <a:pt x="1414456" y="441956"/>
                    <a:pt x="1463044" y="441956"/>
                  </a:cubicBezTo>
                  <a:cubicBezTo>
                    <a:pt x="1450209" y="464566"/>
                    <a:pt x="1438777" y="487671"/>
                    <a:pt x="1428749" y="511162"/>
                  </a:cubicBezTo>
                  <a:lnTo>
                    <a:pt x="1403787" y="580175"/>
                  </a:lnTo>
                  <a:lnTo>
                    <a:pt x="1466965" y="553579"/>
                  </a:lnTo>
                  <a:cubicBezTo>
                    <a:pt x="1496941" y="545414"/>
                    <a:pt x="1528812" y="541015"/>
                    <a:pt x="1561856" y="541015"/>
                  </a:cubicBezTo>
                  <a:lnTo>
                    <a:pt x="1532965" y="603976"/>
                  </a:lnTo>
                  <a:lnTo>
                    <a:pt x="1581366" y="591934"/>
                  </a:lnTo>
                  <a:cubicBezTo>
                    <a:pt x="1602139" y="588527"/>
                    <a:pt x="1623647" y="586738"/>
                    <a:pt x="1645676" y="586738"/>
                  </a:cubicBezTo>
                  <a:lnTo>
                    <a:pt x="1616849" y="644235"/>
                  </a:lnTo>
                  <a:lnTo>
                    <a:pt x="1642923" y="635294"/>
                  </a:lnTo>
                  <a:cubicBezTo>
                    <a:pt x="1656656" y="632190"/>
                    <a:pt x="1670876" y="630559"/>
                    <a:pt x="1685440" y="630559"/>
                  </a:cubicBezTo>
                  <a:lnTo>
                    <a:pt x="1657352" y="707772"/>
                  </a:lnTo>
                  <a:lnTo>
                    <a:pt x="1669857" y="706989"/>
                  </a:lnTo>
                  <a:lnTo>
                    <a:pt x="1685317" y="697863"/>
                  </a:lnTo>
                  <a:cubicBezTo>
                    <a:pt x="1714017" y="687236"/>
                    <a:pt x="1745570" y="681359"/>
                    <a:pt x="1778691" y="681359"/>
                  </a:cubicBezTo>
                  <a:cubicBezTo>
                    <a:pt x="1761192" y="710071"/>
                    <a:pt x="1747520" y="740039"/>
                    <a:pt x="1737677" y="770715"/>
                  </a:cubicBezTo>
                  <a:lnTo>
                    <a:pt x="1736297" y="777874"/>
                  </a:lnTo>
                  <a:lnTo>
                    <a:pt x="1756999" y="764869"/>
                  </a:lnTo>
                  <a:cubicBezTo>
                    <a:pt x="1779318" y="756073"/>
                    <a:pt x="1803856" y="751209"/>
                    <a:pt x="1829614" y="751209"/>
                  </a:cubicBezTo>
                  <a:lnTo>
                    <a:pt x="1801683" y="815972"/>
                  </a:lnTo>
                  <a:lnTo>
                    <a:pt x="1805185" y="815767"/>
                  </a:lnTo>
                  <a:lnTo>
                    <a:pt x="1819897" y="807509"/>
                  </a:lnTo>
                  <a:cubicBezTo>
                    <a:pt x="1841567" y="799879"/>
                    <a:pt x="1865391" y="795659"/>
                    <a:pt x="1890399" y="795659"/>
                  </a:cubicBezTo>
                  <a:lnTo>
                    <a:pt x="1870074" y="837768"/>
                  </a:lnTo>
                  <a:lnTo>
                    <a:pt x="1893661" y="836552"/>
                  </a:lnTo>
                  <a:lnTo>
                    <a:pt x="1881520" y="860232"/>
                  </a:lnTo>
                  <a:lnTo>
                    <a:pt x="1883154" y="859286"/>
                  </a:lnTo>
                  <a:cubicBezTo>
                    <a:pt x="1900265" y="853071"/>
                    <a:pt x="1919077" y="849634"/>
                    <a:pt x="1938825" y="849634"/>
                  </a:cubicBezTo>
                  <a:lnTo>
                    <a:pt x="1925320" y="878495"/>
                  </a:lnTo>
                  <a:lnTo>
                    <a:pt x="1925552" y="878484"/>
                  </a:lnTo>
                  <a:lnTo>
                    <a:pt x="1924603" y="880027"/>
                  </a:lnTo>
                  <a:lnTo>
                    <a:pt x="1914371" y="901893"/>
                  </a:lnTo>
                  <a:lnTo>
                    <a:pt x="1912079" y="913557"/>
                  </a:lnTo>
                  <a:lnTo>
                    <a:pt x="1912888" y="913524"/>
                  </a:lnTo>
                  <a:lnTo>
                    <a:pt x="1937983" y="898751"/>
                  </a:lnTo>
                  <a:cubicBezTo>
                    <a:pt x="1951658" y="893702"/>
                    <a:pt x="1966692" y="890909"/>
                    <a:pt x="1982474" y="890909"/>
                  </a:cubicBezTo>
                  <a:cubicBezTo>
                    <a:pt x="1974136" y="904552"/>
                    <a:pt x="1967622" y="918792"/>
                    <a:pt x="1962932" y="933368"/>
                  </a:cubicBezTo>
                  <a:lnTo>
                    <a:pt x="1959768" y="949732"/>
                  </a:lnTo>
                  <a:lnTo>
                    <a:pt x="1980361" y="941392"/>
                  </a:lnTo>
                  <a:cubicBezTo>
                    <a:pt x="1995648" y="937507"/>
                    <a:pt x="2012456" y="935359"/>
                    <a:pt x="2030099" y="935359"/>
                  </a:cubicBezTo>
                  <a:lnTo>
                    <a:pt x="2019808" y="950743"/>
                  </a:lnTo>
                  <a:lnTo>
                    <a:pt x="2036410" y="950312"/>
                  </a:lnTo>
                  <a:cubicBezTo>
                    <a:pt x="2026293" y="958290"/>
                    <a:pt x="2017440" y="966346"/>
                    <a:pt x="2009852" y="974460"/>
                  </a:cubicBezTo>
                  <a:lnTo>
                    <a:pt x="2004499" y="981373"/>
                  </a:lnTo>
                  <a:lnTo>
                    <a:pt x="2004253" y="982250"/>
                  </a:lnTo>
                  <a:lnTo>
                    <a:pt x="2066783" y="979431"/>
                  </a:lnTo>
                  <a:cubicBezTo>
                    <a:pt x="2055884" y="987378"/>
                    <a:pt x="2047030" y="995441"/>
                    <a:pt x="2040218" y="1003577"/>
                  </a:cubicBezTo>
                  <a:lnTo>
                    <a:pt x="2038445" y="1006623"/>
                  </a:lnTo>
                  <a:lnTo>
                    <a:pt x="2045822" y="1008510"/>
                  </a:lnTo>
                  <a:cubicBezTo>
                    <a:pt x="2067804" y="1016011"/>
                    <a:pt x="2086024" y="1024418"/>
                    <a:pt x="2099670" y="1033502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3E541928-34E6-456F-A6F3-93D7A0D0AD4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ヒラメ（県の魚）</a:t>
            </a:r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8CFFF5DE-5C27-4669-A49C-3CBE91AFEA1D}"/>
              </a:ext>
            </a:extLst>
          </p:cNvPr>
          <p:cNvGrpSpPr/>
          <p:nvPr/>
        </p:nvGrpSpPr>
        <p:grpSpPr>
          <a:xfrm flipH="1">
            <a:off x="741134" y="4400710"/>
            <a:ext cx="2556332" cy="1437934"/>
            <a:chOff x="3430100" y="2428856"/>
            <a:chExt cx="2972810" cy="1672201"/>
          </a:xfrm>
        </p:grpSpPr>
        <p:sp>
          <p:nvSpPr>
            <p:cNvPr id="181" name="フリーフォーム 690">
              <a:extLst>
                <a:ext uri="{FF2B5EF4-FFF2-40B4-BE49-F238E27FC236}">
                  <a16:creationId xmlns:a16="http://schemas.microsoft.com/office/drawing/2014/main" id="{3D702A6B-285B-41A6-99B6-2BA5885138D7}"/>
                </a:ext>
              </a:extLst>
            </p:cNvPr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333">
              <a:extLst>
                <a:ext uri="{FF2B5EF4-FFF2-40B4-BE49-F238E27FC236}">
                  <a16:creationId xmlns:a16="http://schemas.microsoft.com/office/drawing/2014/main" id="{D2F1FCA7-1293-45A2-83ED-E7E62B8DB289}"/>
                </a:ext>
              </a:extLst>
            </p:cNvPr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 692">
              <a:extLst>
                <a:ext uri="{FF2B5EF4-FFF2-40B4-BE49-F238E27FC236}">
                  <a16:creationId xmlns:a16="http://schemas.microsoft.com/office/drawing/2014/main" id="{6D6309EA-6245-49E5-A146-DA6C27ECA694}"/>
                </a:ext>
              </a:extLst>
            </p:cNvPr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332">
              <a:extLst>
                <a:ext uri="{FF2B5EF4-FFF2-40B4-BE49-F238E27FC236}">
                  <a16:creationId xmlns:a16="http://schemas.microsoft.com/office/drawing/2014/main" id="{0EA9B0BC-5BB4-46E9-B199-7B1B7F4A4676}"/>
                </a:ext>
              </a:extLst>
            </p:cNvPr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 694">
              <a:extLst>
                <a:ext uri="{FF2B5EF4-FFF2-40B4-BE49-F238E27FC236}">
                  <a16:creationId xmlns:a16="http://schemas.microsoft.com/office/drawing/2014/main" id="{38BD99D4-6D45-43DF-800D-6B9C27BCBB65}"/>
                </a:ext>
              </a:extLst>
            </p:cNvPr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 695">
              <a:extLst>
                <a:ext uri="{FF2B5EF4-FFF2-40B4-BE49-F238E27FC236}">
                  <a16:creationId xmlns:a16="http://schemas.microsoft.com/office/drawing/2014/main" id="{EBAE897E-6E24-4D86-87D7-54F35FACBB68}"/>
                </a:ext>
              </a:extLst>
            </p:cNvPr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円/楕円 342">
              <a:extLst>
                <a:ext uri="{FF2B5EF4-FFF2-40B4-BE49-F238E27FC236}">
                  <a16:creationId xmlns:a16="http://schemas.microsoft.com/office/drawing/2014/main" id="{E6B37E72-97E5-42CD-A5AC-014737B52C16}"/>
                </a:ext>
              </a:extLst>
            </p:cNvPr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697">
              <a:extLst>
                <a:ext uri="{FF2B5EF4-FFF2-40B4-BE49-F238E27FC236}">
                  <a16:creationId xmlns:a16="http://schemas.microsoft.com/office/drawing/2014/main" id="{7BDDAD75-E065-4168-9D83-CC48DE9E71DA}"/>
                </a:ext>
              </a:extLst>
            </p:cNvPr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698">
              <a:extLst>
                <a:ext uri="{FF2B5EF4-FFF2-40B4-BE49-F238E27FC236}">
                  <a16:creationId xmlns:a16="http://schemas.microsoft.com/office/drawing/2014/main" id="{FD93A1F6-BA92-47CD-AF4B-C444D5826066}"/>
                </a:ext>
              </a:extLst>
            </p:cNvPr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699">
              <a:extLst>
                <a:ext uri="{FF2B5EF4-FFF2-40B4-BE49-F238E27FC236}">
                  <a16:creationId xmlns:a16="http://schemas.microsoft.com/office/drawing/2014/main" id="{9F49D67A-1362-46E0-8E79-D87EB23841BE}"/>
                </a:ext>
              </a:extLst>
            </p:cNvPr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700">
              <a:extLst>
                <a:ext uri="{FF2B5EF4-FFF2-40B4-BE49-F238E27FC236}">
                  <a16:creationId xmlns:a16="http://schemas.microsoft.com/office/drawing/2014/main" id="{170E6A33-B0AF-411A-AEE6-1D42AF98EB2F}"/>
                </a:ext>
              </a:extLst>
            </p:cNvPr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701">
              <a:extLst>
                <a:ext uri="{FF2B5EF4-FFF2-40B4-BE49-F238E27FC236}">
                  <a16:creationId xmlns:a16="http://schemas.microsoft.com/office/drawing/2014/main" id="{6D517E3E-B2CC-42E3-863C-AE946A437CFA}"/>
                </a:ext>
              </a:extLst>
            </p:cNvPr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702">
              <a:extLst>
                <a:ext uri="{FF2B5EF4-FFF2-40B4-BE49-F238E27FC236}">
                  <a16:creationId xmlns:a16="http://schemas.microsoft.com/office/drawing/2014/main" id="{73E525E2-9446-4A81-A8EE-2A591BC4857C}"/>
                </a:ext>
              </a:extLst>
            </p:cNvPr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703">
              <a:extLst>
                <a:ext uri="{FF2B5EF4-FFF2-40B4-BE49-F238E27FC236}">
                  <a16:creationId xmlns:a16="http://schemas.microsoft.com/office/drawing/2014/main" id="{7FEE35DE-FC35-4FDC-93E3-43F0C9CF2416}"/>
                </a:ext>
              </a:extLst>
            </p:cNvPr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704">
              <a:extLst>
                <a:ext uri="{FF2B5EF4-FFF2-40B4-BE49-F238E27FC236}">
                  <a16:creationId xmlns:a16="http://schemas.microsoft.com/office/drawing/2014/main" id="{5EAD6EF6-B47A-4C29-A24C-7066F8F22D58}"/>
                </a:ext>
              </a:extLst>
            </p:cNvPr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705">
              <a:extLst>
                <a:ext uri="{FF2B5EF4-FFF2-40B4-BE49-F238E27FC236}">
                  <a16:creationId xmlns:a16="http://schemas.microsoft.com/office/drawing/2014/main" id="{A66753CE-7368-4671-A32F-2B3D9CF5B0F0}"/>
                </a:ext>
              </a:extLst>
            </p:cNvPr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706">
              <a:extLst>
                <a:ext uri="{FF2B5EF4-FFF2-40B4-BE49-F238E27FC236}">
                  <a16:creationId xmlns:a16="http://schemas.microsoft.com/office/drawing/2014/main" id="{6D8D953C-D498-4DAD-B8D1-1BC72296B6D3}"/>
                </a:ext>
              </a:extLst>
            </p:cNvPr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707">
              <a:extLst>
                <a:ext uri="{FF2B5EF4-FFF2-40B4-BE49-F238E27FC236}">
                  <a16:creationId xmlns:a16="http://schemas.microsoft.com/office/drawing/2014/main" id="{C99605FB-956B-41E4-9F29-8D4C3F56441F}"/>
                </a:ext>
              </a:extLst>
            </p:cNvPr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708">
              <a:extLst>
                <a:ext uri="{FF2B5EF4-FFF2-40B4-BE49-F238E27FC236}">
                  <a16:creationId xmlns:a16="http://schemas.microsoft.com/office/drawing/2014/main" id="{DBBD481F-B3AF-41AF-8CA5-51A32651144D}"/>
                </a:ext>
              </a:extLst>
            </p:cNvPr>
            <p:cNvSpPr/>
            <p:nvPr/>
          </p:nvSpPr>
          <p:spPr bwMode="auto">
            <a:xfrm>
              <a:off x="4039074" y="3149599"/>
              <a:ext cx="1832723" cy="10879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709">
              <a:extLst>
                <a:ext uri="{FF2B5EF4-FFF2-40B4-BE49-F238E27FC236}">
                  <a16:creationId xmlns:a16="http://schemas.microsoft.com/office/drawing/2014/main" id="{E313E639-429C-4184-A651-BFC2E568E3C7}"/>
                </a:ext>
              </a:extLst>
            </p:cNvPr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710">
              <a:extLst>
                <a:ext uri="{FF2B5EF4-FFF2-40B4-BE49-F238E27FC236}">
                  <a16:creationId xmlns:a16="http://schemas.microsoft.com/office/drawing/2014/main" id="{10B09455-6457-4045-A366-9303E7649F21}"/>
                </a:ext>
              </a:extLst>
            </p:cNvPr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711">
              <a:extLst>
                <a:ext uri="{FF2B5EF4-FFF2-40B4-BE49-F238E27FC236}">
                  <a16:creationId xmlns:a16="http://schemas.microsoft.com/office/drawing/2014/main" id="{ECC29C85-3D29-4A2D-A202-3E2E9DAD8C86}"/>
                </a:ext>
              </a:extLst>
            </p:cNvPr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712">
              <a:extLst>
                <a:ext uri="{FF2B5EF4-FFF2-40B4-BE49-F238E27FC236}">
                  <a16:creationId xmlns:a16="http://schemas.microsoft.com/office/drawing/2014/main" id="{48DFAFE0-5E1B-4414-A084-918A2ACFD90C}"/>
                </a:ext>
              </a:extLst>
            </p:cNvPr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713">
              <a:extLst>
                <a:ext uri="{FF2B5EF4-FFF2-40B4-BE49-F238E27FC236}">
                  <a16:creationId xmlns:a16="http://schemas.microsoft.com/office/drawing/2014/main" id="{C492C57B-B741-4699-B6C1-A93FB67451DB}"/>
                </a:ext>
              </a:extLst>
            </p:cNvPr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1789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楕円 78">
            <a:extLst>
              <a:ext uri="{FF2B5EF4-FFF2-40B4-BE49-F238E27FC236}">
                <a16:creationId xmlns:a16="http://schemas.microsoft.com/office/drawing/2014/main" id="{942F81D0-1844-4D61-833E-699BFEBACB35}"/>
              </a:ext>
            </a:extLst>
          </p:cNvPr>
          <p:cNvSpPr/>
          <p:nvPr/>
        </p:nvSpPr>
        <p:spPr>
          <a:xfrm>
            <a:off x="785052" y="990955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楕円 79">
            <a:extLst>
              <a:ext uri="{FF2B5EF4-FFF2-40B4-BE49-F238E27FC236}">
                <a16:creationId xmlns:a16="http://schemas.microsoft.com/office/drawing/2014/main" id="{8E345CEA-4F1E-482F-BE1B-0D3CCD80361D}"/>
              </a:ext>
            </a:extLst>
          </p:cNvPr>
          <p:cNvSpPr/>
          <p:nvPr/>
        </p:nvSpPr>
        <p:spPr>
          <a:xfrm>
            <a:off x="3756852" y="990955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青森県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の花、鳥、木、魚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リンゴの花（県の花）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ハクチョウ（県の鳥）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ヒバ（県の木）</a:t>
            </a:r>
          </a:p>
        </p:txBody>
      </p: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F2682B59-CC79-4F6B-B599-B7505048536E}"/>
              </a:ext>
            </a:extLst>
          </p:cNvPr>
          <p:cNvGrpSpPr/>
          <p:nvPr/>
        </p:nvGrpSpPr>
        <p:grpSpPr>
          <a:xfrm>
            <a:off x="3811709" y="1529235"/>
            <a:ext cx="2319437" cy="1291781"/>
            <a:chOff x="1000005" y="4858583"/>
            <a:chExt cx="2779874" cy="1548215"/>
          </a:xfrm>
        </p:grpSpPr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A6FCC5F9-FF9B-47F7-9223-9B6E15A16453}"/>
                </a:ext>
              </a:extLst>
            </p:cNvPr>
            <p:cNvSpPr/>
            <p:nvPr/>
          </p:nvSpPr>
          <p:spPr>
            <a:xfrm rot="17831656">
              <a:off x="899260" y="5591169"/>
              <a:ext cx="520560" cy="191498"/>
            </a:xfrm>
            <a:custGeom>
              <a:avLst/>
              <a:gdLst>
                <a:gd name="connsiteX0" fmla="*/ 387872 w 387872"/>
                <a:gd name="connsiteY0" fmla="*/ 2737 h 165153"/>
                <a:gd name="connsiteX1" fmla="*/ 379113 w 387872"/>
                <a:gd name="connsiteY1" fmla="*/ 165153 h 165153"/>
                <a:gd name="connsiteX2" fmla="*/ 313276 w 387872"/>
                <a:gd name="connsiteY2" fmla="*/ 158046 h 165153"/>
                <a:gd name="connsiteX3" fmla="*/ 20361 w 387872"/>
                <a:gd name="connsiteY3" fmla="*/ 68344 h 165153"/>
                <a:gd name="connsiteX4" fmla="*/ 22322 w 387872"/>
                <a:gd name="connsiteY4" fmla="*/ 66040 h 165153"/>
                <a:gd name="connsiteX5" fmla="*/ 6147 w 387872"/>
                <a:gd name="connsiteY5" fmla="*/ 57760 h 165153"/>
                <a:gd name="connsiteX6" fmla="*/ 0 w 387872"/>
                <a:gd name="connsiteY6" fmla="*/ 48072 h 165153"/>
                <a:gd name="connsiteX7" fmla="*/ 302547 w 387872"/>
                <a:gd name="connsiteY7" fmla="*/ 0 h 16515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3715 w 405440"/>
                <a:gd name="connsiteY5" fmla="*/ 69570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39890 w 405440"/>
                <a:gd name="connsiteY4" fmla="*/ 77850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65713 w 405440"/>
                <a:gd name="connsiteY4" fmla="*/ 74845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4547 h 176963"/>
                <a:gd name="connsiteX1" fmla="*/ 396681 w 405440"/>
                <a:gd name="connsiteY1" fmla="*/ 176963 h 176963"/>
                <a:gd name="connsiteX2" fmla="*/ 330844 w 405440"/>
                <a:gd name="connsiteY2" fmla="*/ 169856 h 176963"/>
                <a:gd name="connsiteX3" fmla="*/ 37929 w 405440"/>
                <a:gd name="connsiteY3" fmla="*/ 80154 h 176963"/>
                <a:gd name="connsiteX4" fmla="*/ 65713 w 405440"/>
                <a:gd name="connsiteY4" fmla="*/ 74845 h 176963"/>
                <a:gd name="connsiteX5" fmla="*/ 20506 w 405440"/>
                <a:gd name="connsiteY5" fmla="*/ 50009 h 176963"/>
                <a:gd name="connsiteX6" fmla="*/ 0 w 405440"/>
                <a:gd name="connsiteY6" fmla="*/ 11795 h 176963"/>
                <a:gd name="connsiteX7" fmla="*/ 320115 w 405440"/>
                <a:gd name="connsiteY7" fmla="*/ 11810 h 176963"/>
                <a:gd name="connsiteX8" fmla="*/ 405440 w 405440"/>
                <a:gd name="connsiteY8" fmla="*/ 14547 h 176963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7929 w 405440"/>
                <a:gd name="connsiteY3" fmla="*/ 78398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7929 w 405440"/>
                <a:gd name="connsiteY3" fmla="*/ 78398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6335 w 405440"/>
                <a:gd name="connsiteY3" fmla="*/ 81954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  <a:gd name="connsiteX0" fmla="*/ 405440 w 405440"/>
                <a:gd name="connsiteY0" fmla="*/ 12791 h 175207"/>
                <a:gd name="connsiteX1" fmla="*/ 396681 w 405440"/>
                <a:gd name="connsiteY1" fmla="*/ 175207 h 175207"/>
                <a:gd name="connsiteX2" fmla="*/ 330844 w 405440"/>
                <a:gd name="connsiteY2" fmla="*/ 168100 h 175207"/>
                <a:gd name="connsiteX3" fmla="*/ 36335 w 405440"/>
                <a:gd name="connsiteY3" fmla="*/ 81954 h 175207"/>
                <a:gd name="connsiteX4" fmla="*/ 65713 w 405440"/>
                <a:gd name="connsiteY4" fmla="*/ 73089 h 175207"/>
                <a:gd name="connsiteX5" fmla="*/ 20506 w 405440"/>
                <a:gd name="connsiteY5" fmla="*/ 48253 h 175207"/>
                <a:gd name="connsiteX6" fmla="*/ 0 w 405440"/>
                <a:gd name="connsiteY6" fmla="*/ 10039 h 175207"/>
                <a:gd name="connsiteX7" fmla="*/ 315303 w 405440"/>
                <a:gd name="connsiteY7" fmla="*/ 18000 h 175207"/>
                <a:gd name="connsiteX8" fmla="*/ 405440 w 405440"/>
                <a:gd name="connsiteY8" fmla="*/ 12791 h 17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5440" h="175207">
                  <a:moveTo>
                    <a:pt x="405440" y="12791"/>
                  </a:moveTo>
                  <a:lnTo>
                    <a:pt x="396681" y="175207"/>
                  </a:lnTo>
                  <a:lnTo>
                    <a:pt x="330844" y="168100"/>
                  </a:lnTo>
                  <a:cubicBezTo>
                    <a:pt x="165377" y="144851"/>
                    <a:pt x="48746" y="99272"/>
                    <a:pt x="36335" y="81954"/>
                  </a:cubicBezTo>
                  <a:cubicBezTo>
                    <a:pt x="23924" y="64636"/>
                    <a:pt x="56452" y="74859"/>
                    <a:pt x="65713" y="73089"/>
                  </a:cubicBezTo>
                  <a:cubicBezTo>
                    <a:pt x="59252" y="63809"/>
                    <a:pt x="36419" y="64422"/>
                    <a:pt x="20506" y="48253"/>
                  </a:cubicBezTo>
                  <a:cubicBezTo>
                    <a:pt x="4593" y="32084"/>
                    <a:pt x="0" y="13358"/>
                    <a:pt x="0" y="10039"/>
                  </a:cubicBezTo>
                  <a:cubicBezTo>
                    <a:pt x="0" y="-16510"/>
                    <a:pt x="148211" y="18000"/>
                    <a:pt x="315303" y="18000"/>
                  </a:cubicBezTo>
                  <a:lnTo>
                    <a:pt x="405440" y="12791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C2C218E-7FDF-4894-97D7-292EA3D78BF3}"/>
                </a:ext>
              </a:extLst>
            </p:cNvPr>
            <p:cNvSpPr/>
            <p:nvPr/>
          </p:nvSpPr>
          <p:spPr>
            <a:xfrm>
              <a:off x="1000005" y="4858583"/>
              <a:ext cx="2779874" cy="1508409"/>
            </a:xfrm>
            <a:custGeom>
              <a:avLst/>
              <a:gdLst>
                <a:gd name="connsiteX0" fmla="*/ 632339 w 2779874"/>
                <a:gd name="connsiteY0" fmla="*/ 933 h 1508409"/>
                <a:gd name="connsiteX1" fmla="*/ 845938 w 2779874"/>
                <a:gd name="connsiteY1" fmla="*/ 50302 h 1508409"/>
                <a:gd name="connsiteX2" fmla="*/ 866916 w 2779874"/>
                <a:gd name="connsiteY2" fmla="*/ 62413 h 1508409"/>
                <a:gd name="connsiteX3" fmla="*/ 1004176 w 2779874"/>
                <a:gd name="connsiteY3" fmla="*/ 574674 h 1508409"/>
                <a:gd name="connsiteX4" fmla="*/ 1001268 w 2779874"/>
                <a:gd name="connsiteY4" fmla="*/ 579710 h 1508409"/>
                <a:gd name="connsiteX5" fmla="*/ 1007001 w 2779874"/>
                <a:gd name="connsiteY5" fmla="*/ 577684 h 1508409"/>
                <a:gd name="connsiteX6" fmla="*/ 1367646 w 2779874"/>
                <a:gd name="connsiteY6" fmla="*/ 530287 h 1508409"/>
                <a:gd name="connsiteX7" fmla="*/ 2135934 w 2779874"/>
                <a:gd name="connsiteY7" fmla="*/ 796200 h 1508409"/>
                <a:gd name="connsiteX8" fmla="*/ 2139525 w 2779874"/>
                <a:gd name="connsiteY8" fmla="*/ 800506 h 1508409"/>
                <a:gd name="connsiteX9" fmla="*/ 2206885 w 2779874"/>
                <a:gd name="connsiteY9" fmla="*/ 724221 h 1508409"/>
                <a:gd name="connsiteX10" fmla="*/ 2328818 w 2779874"/>
                <a:gd name="connsiteY10" fmla="*/ 545603 h 1508409"/>
                <a:gd name="connsiteX11" fmla="*/ 2404750 w 2779874"/>
                <a:gd name="connsiteY11" fmla="*/ 648583 h 1508409"/>
                <a:gd name="connsiteX12" fmla="*/ 2502038 w 2779874"/>
                <a:gd name="connsiteY12" fmla="*/ 564959 h 1508409"/>
                <a:gd name="connsiteX13" fmla="*/ 2502039 w 2779874"/>
                <a:gd name="connsiteY13" fmla="*/ 564959 h 1508409"/>
                <a:gd name="connsiteX14" fmla="*/ 2548962 w 2779874"/>
                <a:gd name="connsiteY14" fmla="*/ 684676 h 1508409"/>
                <a:gd name="connsiteX15" fmla="*/ 2550547 w 2779874"/>
                <a:gd name="connsiteY15" fmla="*/ 705640 h 1508409"/>
                <a:gd name="connsiteX16" fmla="*/ 2663429 w 2779874"/>
                <a:gd name="connsiteY16" fmla="*/ 651360 h 1508409"/>
                <a:gd name="connsiteX17" fmla="*/ 2663430 w 2779874"/>
                <a:gd name="connsiteY17" fmla="*/ 651360 h 1508409"/>
                <a:gd name="connsiteX18" fmla="*/ 2677341 w 2779874"/>
                <a:gd name="connsiteY18" fmla="*/ 736838 h 1508409"/>
                <a:gd name="connsiteX19" fmla="*/ 2675194 w 2779874"/>
                <a:gd name="connsiteY19" fmla="*/ 791598 h 1508409"/>
                <a:gd name="connsiteX20" fmla="*/ 2779873 w 2779874"/>
                <a:gd name="connsiteY20" fmla="*/ 771855 h 1508409"/>
                <a:gd name="connsiteX21" fmla="*/ 2779874 w 2779874"/>
                <a:gd name="connsiteY21" fmla="*/ 771855 h 1508409"/>
                <a:gd name="connsiteX22" fmla="*/ 2352326 w 2779874"/>
                <a:gd name="connsiteY22" fmla="*/ 1199403 h 1508409"/>
                <a:gd name="connsiteX23" fmla="*/ 2285002 w 2779874"/>
                <a:gd name="connsiteY23" fmla="*/ 1192615 h 1508409"/>
                <a:gd name="connsiteX24" fmla="*/ 2275347 w 2779874"/>
                <a:gd name="connsiteY24" fmla="*/ 1254966 h 1508409"/>
                <a:gd name="connsiteX25" fmla="*/ 2221359 w 2779874"/>
                <a:gd name="connsiteY25" fmla="*/ 1368179 h 1508409"/>
                <a:gd name="connsiteX26" fmla="*/ 2160350 w 2779874"/>
                <a:gd name="connsiteY26" fmla="*/ 1441347 h 1508409"/>
                <a:gd name="connsiteX27" fmla="*/ 2100894 w 2779874"/>
                <a:gd name="connsiteY27" fmla="*/ 1453350 h 1508409"/>
                <a:gd name="connsiteX28" fmla="*/ 1367646 w 2779874"/>
                <a:gd name="connsiteY28" fmla="*/ 1508409 h 1508409"/>
                <a:gd name="connsiteX29" fmla="*/ 634399 w 2779874"/>
                <a:gd name="connsiteY29" fmla="*/ 1453350 h 1508409"/>
                <a:gd name="connsiteX30" fmla="*/ 574943 w 2779874"/>
                <a:gd name="connsiteY30" fmla="*/ 1441347 h 1508409"/>
                <a:gd name="connsiteX31" fmla="*/ 513933 w 2779874"/>
                <a:gd name="connsiteY31" fmla="*/ 1368179 h 1508409"/>
                <a:gd name="connsiteX32" fmla="*/ 441122 w 2779874"/>
                <a:gd name="connsiteY32" fmla="*/ 1133414 h 1508409"/>
                <a:gd name="connsiteX33" fmla="*/ 513933 w 2779874"/>
                <a:gd name="connsiteY33" fmla="*/ 898650 h 1508409"/>
                <a:gd name="connsiteX34" fmla="*/ 516724 w 2779874"/>
                <a:gd name="connsiteY34" fmla="*/ 895303 h 1508409"/>
                <a:gd name="connsiteX35" fmla="*/ 515943 w 2779874"/>
                <a:gd name="connsiteY35" fmla="*/ 894853 h 1508409"/>
                <a:gd name="connsiteX36" fmla="*/ 776643 w 2779874"/>
                <a:gd name="connsiteY36" fmla="*/ 443307 h 1508409"/>
                <a:gd name="connsiteX37" fmla="*/ 735550 w 2779874"/>
                <a:gd name="connsiteY37" fmla="*/ 289945 h 1508409"/>
                <a:gd name="connsiteX38" fmla="*/ 714573 w 2779874"/>
                <a:gd name="connsiteY38" fmla="*/ 277834 h 1508409"/>
                <a:gd name="connsiteX39" fmla="*/ 561210 w 2779874"/>
                <a:gd name="connsiteY39" fmla="*/ 318927 h 1508409"/>
                <a:gd name="connsiteX40" fmla="*/ 511618 w 2779874"/>
                <a:gd name="connsiteY40" fmla="*/ 404824 h 1508409"/>
                <a:gd name="connsiteX41" fmla="*/ 519806 w 2779874"/>
                <a:gd name="connsiteY41" fmla="*/ 451167 h 1508409"/>
                <a:gd name="connsiteX42" fmla="*/ 460511 w 2779874"/>
                <a:gd name="connsiteY42" fmla="*/ 689200 h 1508409"/>
                <a:gd name="connsiteX43" fmla="*/ 93713 w 2779874"/>
                <a:gd name="connsiteY43" fmla="*/ 862471 h 1508409"/>
                <a:gd name="connsiteX44" fmla="*/ 60371 w 2779874"/>
                <a:gd name="connsiteY44" fmla="*/ 458178 h 1508409"/>
                <a:gd name="connsiteX45" fmla="*/ 236865 w 2779874"/>
                <a:gd name="connsiteY45" fmla="*/ 287811 h 1508409"/>
                <a:gd name="connsiteX46" fmla="*/ 286143 w 2779874"/>
                <a:gd name="connsiteY46" fmla="*/ 269895 h 1508409"/>
                <a:gd name="connsiteX47" fmla="*/ 333678 w 2779874"/>
                <a:gd name="connsiteY47" fmla="*/ 187561 h 1508409"/>
                <a:gd name="connsiteX48" fmla="*/ 632339 w 2779874"/>
                <a:gd name="connsiteY48" fmla="*/ 933 h 1508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779874" h="1508409">
                  <a:moveTo>
                    <a:pt x="632339" y="933"/>
                  </a:moveTo>
                  <a:cubicBezTo>
                    <a:pt x="704389" y="-4159"/>
                    <a:pt x="778678" y="11469"/>
                    <a:pt x="845938" y="50302"/>
                  </a:cubicBezTo>
                  <a:lnTo>
                    <a:pt x="866916" y="62413"/>
                  </a:lnTo>
                  <a:cubicBezTo>
                    <a:pt x="1046275" y="165966"/>
                    <a:pt x="1107729" y="395314"/>
                    <a:pt x="1004176" y="574674"/>
                  </a:cubicBezTo>
                  <a:lnTo>
                    <a:pt x="1001268" y="579710"/>
                  </a:lnTo>
                  <a:lnTo>
                    <a:pt x="1007001" y="577684"/>
                  </a:lnTo>
                  <a:cubicBezTo>
                    <a:pt x="1117849" y="547164"/>
                    <a:pt x="1239720" y="530287"/>
                    <a:pt x="1367646" y="530287"/>
                  </a:cubicBezTo>
                  <a:cubicBezTo>
                    <a:pt x="1687462" y="530287"/>
                    <a:pt x="1969431" y="635767"/>
                    <a:pt x="2135934" y="796200"/>
                  </a:cubicBezTo>
                  <a:lnTo>
                    <a:pt x="2139525" y="800506"/>
                  </a:lnTo>
                  <a:lnTo>
                    <a:pt x="2206885" y="724221"/>
                  </a:lnTo>
                  <a:cubicBezTo>
                    <a:pt x="2251072" y="667437"/>
                    <a:pt x="2291815" y="607800"/>
                    <a:pt x="2328818" y="545603"/>
                  </a:cubicBezTo>
                  <a:lnTo>
                    <a:pt x="2404750" y="648583"/>
                  </a:lnTo>
                  <a:lnTo>
                    <a:pt x="2502038" y="564959"/>
                  </a:lnTo>
                  <a:lnTo>
                    <a:pt x="2502039" y="564959"/>
                  </a:lnTo>
                  <a:cubicBezTo>
                    <a:pt x="2524176" y="603301"/>
                    <a:pt x="2539699" y="643647"/>
                    <a:pt x="2548962" y="684676"/>
                  </a:cubicBezTo>
                  <a:lnTo>
                    <a:pt x="2550547" y="705640"/>
                  </a:lnTo>
                  <a:lnTo>
                    <a:pt x="2663429" y="651360"/>
                  </a:lnTo>
                  <a:lnTo>
                    <a:pt x="2663430" y="651360"/>
                  </a:lnTo>
                  <a:cubicBezTo>
                    <a:pt x="2671069" y="679871"/>
                    <a:pt x="2675639" y="708480"/>
                    <a:pt x="2677341" y="736838"/>
                  </a:cubicBezTo>
                  <a:lnTo>
                    <a:pt x="2675194" y="791598"/>
                  </a:lnTo>
                  <a:lnTo>
                    <a:pt x="2779873" y="771855"/>
                  </a:lnTo>
                  <a:lnTo>
                    <a:pt x="2779874" y="771855"/>
                  </a:lnTo>
                  <a:cubicBezTo>
                    <a:pt x="2779874" y="1007983"/>
                    <a:pt x="2588454" y="1199403"/>
                    <a:pt x="2352326" y="1199403"/>
                  </a:cubicBezTo>
                  <a:lnTo>
                    <a:pt x="2285002" y="1192615"/>
                  </a:lnTo>
                  <a:lnTo>
                    <a:pt x="2275347" y="1254966"/>
                  </a:lnTo>
                  <a:cubicBezTo>
                    <a:pt x="2263004" y="1294228"/>
                    <a:pt x="2244802" y="1332100"/>
                    <a:pt x="2221359" y="1368179"/>
                  </a:cubicBezTo>
                  <a:lnTo>
                    <a:pt x="2160350" y="1441347"/>
                  </a:lnTo>
                  <a:lnTo>
                    <a:pt x="2100894" y="1453350"/>
                  </a:lnTo>
                  <a:cubicBezTo>
                    <a:pt x="1875523" y="1488804"/>
                    <a:pt x="1627740" y="1508409"/>
                    <a:pt x="1367646" y="1508409"/>
                  </a:cubicBezTo>
                  <a:cubicBezTo>
                    <a:pt x="1107552" y="1508409"/>
                    <a:pt x="859770" y="1488804"/>
                    <a:pt x="634399" y="1453350"/>
                  </a:cubicBezTo>
                  <a:lnTo>
                    <a:pt x="574943" y="1441347"/>
                  </a:lnTo>
                  <a:lnTo>
                    <a:pt x="513933" y="1368179"/>
                  </a:lnTo>
                  <a:cubicBezTo>
                    <a:pt x="467048" y="1296021"/>
                    <a:pt x="441122" y="1216689"/>
                    <a:pt x="441122" y="1133414"/>
                  </a:cubicBezTo>
                  <a:cubicBezTo>
                    <a:pt x="441122" y="1050140"/>
                    <a:pt x="467048" y="970807"/>
                    <a:pt x="513933" y="898650"/>
                  </a:cubicBezTo>
                  <a:lnTo>
                    <a:pt x="516724" y="895303"/>
                  </a:lnTo>
                  <a:lnTo>
                    <a:pt x="515943" y="894853"/>
                  </a:lnTo>
                  <a:lnTo>
                    <a:pt x="776643" y="443307"/>
                  </a:lnTo>
                  <a:cubicBezTo>
                    <a:pt x="807645" y="389610"/>
                    <a:pt x="789247" y="320947"/>
                    <a:pt x="735550" y="289945"/>
                  </a:cubicBezTo>
                  <a:lnTo>
                    <a:pt x="714573" y="277834"/>
                  </a:lnTo>
                  <a:cubicBezTo>
                    <a:pt x="660875" y="246832"/>
                    <a:pt x="592213" y="265230"/>
                    <a:pt x="561210" y="318927"/>
                  </a:cubicBezTo>
                  <a:lnTo>
                    <a:pt x="511618" y="404824"/>
                  </a:lnTo>
                  <a:lnTo>
                    <a:pt x="519806" y="451167"/>
                  </a:lnTo>
                  <a:cubicBezTo>
                    <a:pt x="525840" y="524330"/>
                    <a:pt x="506552" y="609455"/>
                    <a:pt x="460511" y="689200"/>
                  </a:cubicBezTo>
                  <a:cubicBezTo>
                    <a:pt x="368429" y="848690"/>
                    <a:pt x="204208" y="926265"/>
                    <a:pt x="93713" y="862471"/>
                  </a:cubicBezTo>
                  <a:cubicBezTo>
                    <a:pt x="-16782" y="798676"/>
                    <a:pt x="-31711" y="617669"/>
                    <a:pt x="60371" y="458178"/>
                  </a:cubicBezTo>
                  <a:cubicBezTo>
                    <a:pt x="106412" y="378433"/>
                    <a:pt x="170487" y="319167"/>
                    <a:pt x="236865" y="287811"/>
                  </a:cubicBezTo>
                  <a:lnTo>
                    <a:pt x="286143" y="269895"/>
                  </a:lnTo>
                  <a:lnTo>
                    <a:pt x="333678" y="187561"/>
                  </a:lnTo>
                  <a:cubicBezTo>
                    <a:pt x="398398" y="75462"/>
                    <a:pt x="512257" y="9419"/>
                    <a:pt x="632339" y="93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BB2C5037-AFD1-43FD-8F18-990DAC24118F}"/>
                </a:ext>
              </a:extLst>
            </p:cNvPr>
            <p:cNvSpPr/>
            <p:nvPr/>
          </p:nvSpPr>
          <p:spPr>
            <a:xfrm>
              <a:off x="1745002" y="5584569"/>
              <a:ext cx="1660171" cy="822229"/>
            </a:xfrm>
            <a:custGeom>
              <a:avLst/>
              <a:gdLst>
                <a:gd name="connsiteX0" fmla="*/ 735431 w 1963640"/>
                <a:gd name="connsiteY0" fmla="*/ 0 h 972527"/>
                <a:gd name="connsiteX1" fmla="*/ 892200 w 1963640"/>
                <a:gd name="connsiteY1" fmla="*/ 8543 h 972527"/>
                <a:gd name="connsiteX2" fmla="*/ 992017 w 1963640"/>
                <a:gd name="connsiteY2" fmla="*/ 25292 h 972527"/>
                <a:gd name="connsiteX3" fmla="*/ 1022555 w 1963640"/>
                <a:gd name="connsiteY3" fmla="*/ 29583 h 972527"/>
                <a:gd name="connsiteX4" fmla="*/ 1288393 w 1963640"/>
                <a:gd name="connsiteY4" fmla="*/ 87957 h 972527"/>
                <a:gd name="connsiteX5" fmla="*/ 1922189 w 1963640"/>
                <a:gd name="connsiteY5" fmla="*/ 421393 h 972527"/>
                <a:gd name="connsiteX6" fmla="*/ 1821260 w 1963640"/>
                <a:gd name="connsiteY6" fmla="*/ 472336 h 972527"/>
                <a:gd name="connsiteX7" fmla="*/ 1818346 w 1963640"/>
                <a:gd name="connsiteY7" fmla="*/ 472471 h 972527"/>
                <a:gd name="connsiteX8" fmla="*/ 1870021 w 1963640"/>
                <a:gd name="connsiteY8" fmla="*/ 502710 h 972527"/>
                <a:gd name="connsiteX9" fmla="*/ 1962380 w 1963640"/>
                <a:gd name="connsiteY9" fmla="*/ 618934 h 972527"/>
                <a:gd name="connsiteX10" fmla="*/ 1824283 w 1963640"/>
                <a:gd name="connsiteY10" fmla="*/ 673408 h 972527"/>
                <a:gd name="connsiteX11" fmla="*/ 1760907 w 1963640"/>
                <a:gd name="connsiteY11" fmla="*/ 672282 h 972527"/>
                <a:gd name="connsiteX12" fmla="*/ 1809999 w 1963640"/>
                <a:gd name="connsiteY12" fmla="*/ 710126 h 972527"/>
                <a:gd name="connsiteX13" fmla="*/ 1847099 w 1963640"/>
                <a:gd name="connsiteY13" fmla="*/ 783752 h 972527"/>
                <a:gd name="connsiteX14" fmla="*/ 1709002 w 1963640"/>
                <a:gd name="connsiteY14" fmla="*/ 838226 h 972527"/>
                <a:gd name="connsiteX15" fmla="*/ 1635641 w 1963640"/>
                <a:gd name="connsiteY15" fmla="*/ 838654 h 972527"/>
                <a:gd name="connsiteX16" fmla="*/ 1644470 w 1963640"/>
                <a:gd name="connsiteY16" fmla="*/ 847453 h 972527"/>
                <a:gd name="connsiteX17" fmla="*/ 1655489 w 1963640"/>
                <a:gd name="connsiteY17" fmla="*/ 891294 h 972527"/>
                <a:gd name="connsiteX18" fmla="*/ 1428952 w 1963640"/>
                <a:gd name="connsiteY18" fmla="*/ 946284 h 972527"/>
                <a:gd name="connsiteX19" fmla="*/ 1350673 w 1963640"/>
                <a:gd name="connsiteY19" fmla="*/ 940225 h 972527"/>
                <a:gd name="connsiteX20" fmla="*/ 1347788 w 1963640"/>
                <a:gd name="connsiteY20" fmla="*/ 943786 h 972527"/>
                <a:gd name="connsiteX21" fmla="*/ 654137 w 1963640"/>
                <a:gd name="connsiteY21" fmla="*/ 888560 h 972527"/>
                <a:gd name="connsiteX22" fmla="*/ 394728 w 1963640"/>
                <a:gd name="connsiteY22" fmla="*/ 806194 h 972527"/>
                <a:gd name="connsiteX23" fmla="*/ 309879 w 1963640"/>
                <a:gd name="connsiteY23" fmla="*/ 771911 h 972527"/>
                <a:gd name="connsiteX24" fmla="*/ 300514 w 1963640"/>
                <a:gd name="connsiteY24" fmla="*/ 769163 h 972527"/>
                <a:gd name="connsiteX25" fmla="*/ 185391 w 1963640"/>
                <a:gd name="connsiteY25" fmla="*/ 717818 h 972527"/>
                <a:gd name="connsiteX26" fmla="*/ 129191 w 1963640"/>
                <a:gd name="connsiteY26" fmla="*/ 680998 h 972527"/>
                <a:gd name="connsiteX27" fmla="*/ 112700 w 1963640"/>
                <a:gd name="connsiteY27" fmla="*/ 671348 h 972527"/>
                <a:gd name="connsiteX28" fmla="*/ 102724 w 1963640"/>
                <a:gd name="connsiteY28" fmla="*/ 663658 h 972527"/>
                <a:gd name="connsiteX29" fmla="*/ 90405 w 1963640"/>
                <a:gd name="connsiteY29" fmla="*/ 655587 h 972527"/>
                <a:gd name="connsiteX30" fmla="*/ 84070 w 1963640"/>
                <a:gd name="connsiteY30" fmla="*/ 649278 h 972527"/>
                <a:gd name="connsiteX31" fmla="*/ 57441 w 1963640"/>
                <a:gd name="connsiteY31" fmla="*/ 628750 h 972527"/>
                <a:gd name="connsiteX32" fmla="*/ 32764 w 1963640"/>
                <a:gd name="connsiteY32" fmla="*/ 598182 h 972527"/>
                <a:gd name="connsiteX33" fmla="*/ 18686 w 1963640"/>
                <a:gd name="connsiteY33" fmla="*/ 584161 h 972527"/>
                <a:gd name="connsiteX34" fmla="*/ 0 w 1963640"/>
                <a:gd name="connsiteY34" fmla="*/ 551621 h 972527"/>
                <a:gd name="connsiteX35" fmla="*/ 309916 w 1963640"/>
                <a:gd name="connsiteY35" fmla="*/ 551621 h 972527"/>
                <a:gd name="connsiteX36" fmla="*/ 309916 w 1963640"/>
                <a:gd name="connsiteY36" fmla="*/ 69054 h 972527"/>
                <a:gd name="connsiteX37" fmla="*/ 432647 w 1963640"/>
                <a:gd name="connsiteY37" fmla="*/ 33044 h 972527"/>
                <a:gd name="connsiteX38" fmla="*/ 735431 w 1963640"/>
                <a:gd name="connsiteY38" fmla="*/ 0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0135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38" fmla="*/ 420406 w 1963640"/>
                <a:gd name="connsiteY38" fmla="*/ 643061 h 972527"/>
                <a:gd name="connsiteX0" fmla="*/ 309916 w 1963640"/>
                <a:gd name="connsiteY0" fmla="*/ 551621 h 972527"/>
                <a:gd name="connsiteX1" fmla="*/ 309916 w 1963640"/>
                <a:gd name="connsiteY1" fmla="*/ 69054 h 972527"/>
                <a:gd name="connsiteX2" fmla="*/ 432647 w 1963640"/>
                <a:gd name="connsiteY2" fmla="*/ 33044 h 972527"/>
                <a:gd name="connsiteX3" fmla="*/ 735431 w 1963640"/>
                <a:gd name="connsiteY3" fmla="*/ 0 h 972527"/>
                <a:gd name="connsiteX4" fmla="*/ 892200 w 1963640"/>
                <a:gd name="connsiteY4" fmla="*/ 8543 h 972527"/>
                <a:gd name="connsiteX5" fmla="*/ 992017 w 1963640"/>
                <a:gd name="connsiteY5" fmla="*/ 25292 h 972527"/>
                <a:gd name="connsiteX6" fmla="*/ 1022555 w 1963640"/>
                <a:gd name="connsiteY6" fmla="*/ 29583 h 972527"/>
                <a:gd name="connsiteX7" fmla="*/ 1288393 w 1963640"/>
                <a:gd name="connsiteY7" fmla="*/ 87957 h 972527"/>
                <a:gd name="connsiteX8" fmla="*/ 1922189 w 1963640"/>
                <a:gd name="connsiteY8" fmla="*/ 421393 h 972527"/>
                <a:gd name="connsiteX9" fmla="*/ 1821260 w 1963640"/>
                <a:gd name="connsiteY9" fmla="*/ 472336 h 972527"/>
                <a:gd name="connsiteX10" fmla="*/ 1818346 w 1963640"/>
                <a:gd name="connsiteY10" fmla="*/ 472471 h 972527"/>
                <a:gd name="connsiteX11" fmla="*/ 1870021 w 1963640"/>
                <a:gd name="connsiteY11" fmla="*/ 502710 h 972527"/>
                <a:gd name="connsiteX12" fmla="*/ 1962380 w 1963640"/>
                <a:gd name="connsiteY12" fmla="*/ 618934 h 972527"/>
                <a:gd name="connsiteX13" fmla="*/ 1824283 w 1963640"/>
                <a:gd name="connsiteY13" fmla="*/ 673408 h 972527"/>
                <a:gd name="connsiteX14" fmla="*/ 1760907 w 1963640"/>
                <a:gd name="connsiteY14" fmla="*/ 672282 h 972527"/>
                <a:gd name="connsiteX15" fmla="*/ 1809999 w 1963640"/>
                <a:gd name="connsiteY15" fmla="*/ 710126 h 972527"/>
                <a:gd name="connsiteX16" fmla="*/ 1847099 w 1963640"/>
                <a:gd name="connsiteY16" fmla="*/ 783752 h 972527"/>
                <a:gd name="connsiteX17" fmla="*/ 1709002 w 1963640"/>
                <a:gd name="connsiteY17" fmla="*/ 838226 h 972527"/>
                <a:gd name="connsiteX18" fmla="*/ 1635641 w 1963640"/>
                <a:gd name="connsiteY18" fmla="*/ 838654 h 972527"/>
                <a:gd name="connsiteX19" fmla="*/ 1644470 w 1963640"/>
                <a:gd name="connsiteY19" fmla="*/ 847453 h 972527"/>
                <a:gd name="connsiteX20" fmla="*/ 1655489 w 1963640"/>
                <a:gd name="connsiteY20" fmla="*/ 891294 h 972527"/>
                <a:gd name="connsiteX21" fmla="*/ 1428952 w 1963640"/>
                <a:gd name="connsiteY21" fmla="*/ 946284 h 972527"/>
                <a:gd name="connsiteX22" fmla="*/ 1350673 w 1963640"/>
                <a:gd name="connsiteY22" fmla="*/ 940225 h 972527"/>
                <a:gd name="connsiteX23" fmla="*/ 1347788 w 1963640"/>
                <a:gd name="connsiteY23" fmla="*/ 943786 h 972527"/>
                <a:gd name="connsiteX24" fmla="*/ 654137 w 1963640"/>
                <a:gd name="connsiteY24" fmla="*/ 888560 h 972527"/>
                <a:gd name="connsiteX25" fmla="*/ 394728 w 1963640"/>
                <a:gd name="connsiteY25" fmla="*/ 806194 h 972527"/>
                <a:gd name="connsiteX26" fmla="*/ 309879 w 1963640"/>
                <a:gd name="connsiteY26" fmla="*/ 771911 h 972527"/>
                <a:gd name="connsiteX27" fmla="*/ 300514 w 1963640"/>
                <a:gd name="connsiteY27" fmla="*/ 769163 h 972527"/>
                <a:gd name="connsiteX28" fmla="*/ 185391 w 1963640"/>
                <a:gd name="connsiteY28" fmla="*/ 717818 h 972527"/>
                <a:gd name="connsiteX29" fmla="*/ 129191 w 1963640"/>
                <a:gd name="connsiteY29" fmla="*/ 680998 h 972527"/>
                <a:gd name="connsiteX30" fmla="*/ 112700 w 1963640"/>
                <a:gd name="connsiteY30" fmla="*/ 671348 h 972527"/>
                <a:gd name="connsiteX31" fmla="*/ 102724 w 1963640"/>
                <a:gd name="connsiteY31" fmla="*/ 663658 h 972527"/>
                <a:gd name="connsiteX32" fmla="*/ 90405 w 1963640"/>
                <a:gd name="connsiteY32" fmla="*/ 655587 h 972527"/>
                <a:gd name="connsiteX33" fmla="*/ 84070 w 1963640"/>
                <a:gd name="connsiteY33" fmla="*/ 649278 h 972527"/>
                <a:gd name="connsiteX34" fmla="*/ 57441 w 1963640"/>
                <a:gd name="connsiteY34" fmla="*/ 628750 h 972527"/>
                <a:gd name="connsiteX35" fmla="*/ 32764 w 1963640"/>
                <a:gd name="connsiteY35" fmla="*/ 598182 h 972527"/>
                <a:gd name="connsiteX36" fmla="*/ 18686 w 1963640"/>
                <a:gd name="connsiteY36" fmla="*/ 584161 h 972527"/>
                <a:gd name="connsiteX37" fmla="*/ 0 w 1963640"/>
                <a:gd name="connsiteY37" fmla="*/ 551621 h 972527"/>
                <a:gd name="connsiteX0" fmla="*/ 309916 w 1963640"/>
                <a:gd name="connsiteY0" fmla="*/ 69054 h 972527"/>
                <a:gd name="connsiteX1" fmla="*/ 432647 w 1963640"/>
                <a:gd name="connsiteY1" fmla="*/ 33044 h 972527"/>
                <a:gd name="connsiteX2" fmla="*/ 735431 w 1963640"/>
                <a:gd name="connsiteY2" fmla="*/ 0 h 972527"/>
                <a:gd name="connsiteX3" fmla="*/ 892200 w 1963640"/>
                <a:gd name="connsiteY3" fmla="*/ 8543 h 972527"/>
                <a:gd name="connsiteX4" fmla="*/ 992017 w 1963640"/>
                <a:gd name="connsiteY4" fmla="*/ 25292 h 972527"/>
                <a:gd name="connsiteX5" fmla="*/ 1022555 w 1963640"/>
                <a:gd name="connsiteY5" fmla="*/ 29583 h 972527"/>
                <a:gd name="connsiteX6" fmla="*/ 1288393 w 1963640"/>
                <a:gd name="connsiteY6" fmla="*/ 87957 h 972527"/>
                <a:gd name="connsiteX7" fmla="*/ 1922189 w 1963640"/>
                <a:gd name="connsiteY7" fmla="*/ 421393 h 972527"/>
                <a:gd name="connsiteX8" fmla="*/ 1821260 w 1963640"/>
                <a:gd name="connsiteY8" fmla="*/ 472336 h 972527"/>
                <a:gd name="connsiteX9" fmla="*/ 1818346 w 1963640"/>
                <a:gd name="connsiteY9" fmla="*/ 472471 h 972527"/>
                <a:gd name="connsiteX10" fmla="*/ 1870021 w 1963640"/>
                <a:gd name="connsiteY10" fmla="*/ 502710 h 972527"/>
                <a:gd name="connsiteX11" fmla="*/ 1962380 w 1963640"/>
                <a:gd name="connsiteY11" fmla="*/ 618934 h 972527"/>
                <a:gd name="connsiteX12" fmla="*/ 1824283 w 1963640"/>
                <a:gd name="connsiteY12" fmla="*/ 673408 h 972527"/>
                <a:gd name="connsiteX13" fmla="*/ 1760907 w 1963640"/>
                <a:gd name="connsiteY13" fmla="*/ 672282 h 972527"/>
                <a:gd name="connsiteX14" fmla="*/ 1809999 w 1963640"/>
                <a:gd name="connsiteY14" fmla="*/ 710126 h 972527"/>
                <a:gd name="connsiteX15" fmla="*/ 1847099 w 1963640"/>
                <a:gd name="connsiteY15" fmla="*/ 783752 h 972527"/>
                <a:gd name="connsiteX16" fmla="*/ 1709002 w 1963640"/>
                <a:gd name="connsiteY16" fmla="*/ 838226 h 972527"/>
                <a:gd name="connsiteX17" fmla="*/ 1635641 w 1963640"/>
                <a:gd name="connsiteY17" fmla="*/ 838654 h 972527"/>
                <a:gd name="connsiteX18" fmla="*/ 1644470 w 1963640"/>
                <a:gd name="connsiteY18" fmla="*/ 847453 h 972527"/>
                <a:gd name="connsiteX19" fmla="*/ 1655489 w 1963640"/>
                <a:gd name="connsiteY19" fmla="*/ 891294 h 972527"/>
                <a:gd name="connsiteX20" fmla="*/ 1428952 w 1963640"/>
                <a:gd name="connsiteY20" fmla="*/ 946284 h 972527"/>
                <a:gd name="connsiteX21" fmla="*/ 1350673 w 1963640"/>
                <a:gd name="connsiteY21" fmla="*/ 940225 h 972527"/>
                <a:gd name="connsiteX22" fmla="*/ 1347788 w 1963640"/>
                <a:gd name="connsiteY22" fmla="*/ 943786 h 972527"/>
                <a:gd name="connsiteX23" fmla="*/ 654137 w 1963640"/>
                <a:gd name="connsiteY23" fmla="*/ 888560 h 972527"/>
                <a:gd name="connsiteX24" fmla="*/ 394728 w 1963640"/>
                <a:gd name="connsiteY24" fmla="*/ 806194 h 972527"/>
                <a:gd name="connsiteX25" fmla="*/ 309879 w 1963640"/>
                <a:gd name="connsiteY25" fmla="*/ 771911 h 972527"/>
                <a:gd name="connsiteX26" fmla="*/ 300514 w 1963640"/>
                <a:gd name="connsiteY26" fmla="*/ 769163 h 972527"/>
                <a:gd name="connsiteX27" fmla="*/ 185391 w 1963640"/>
                <a:gd name="connsiteY27" fmla="*/ 717818 h 972527"/>
                <a:gd name="connsiteX28" fmla="*/ 129191 w 1963640"/>
                <a:gd name="connsiteY28" fmla="*/ 680998 h 972527"/>
                <a:gd name="connsiteX29" fmla="*/ 112700 w 1963640"/>
                <a:gd name="connsiteY29" fmla="*/ 671348 h 972527"/>
                <a:gd name="connsiteX30" fmla="*/ 102724 w 1963640"/>
                <a:gd name="connsiteY30" fmla="*/ 663658 h 972527"/>
                <a:gd name="connsiteX31" fmla="*/ 90405 w 1963640"/>
                <a:gd name="connsiteY31" fmla="*/ 655587 h 972527"/>
                <a:gd name="connsiteX32" fmla="*/ 84070 w 1963640"/>
                <a:gd name="connsiteY32" fmla="*/ 649278 h 972527"/>
                <a:gd name="connsiteX33" fmla="*/ 57441 w 1963640"/>
                <a:gd name="connsiteY33" fmla="*/ 628750 h 972527"/>
                <a:gd name="connsiteX34" fmla="*/ 32764 w 1963640"/>
                <a:gd name="connsiteY34" fmla="*/ 598182 h 972527"/>
                <a:gd name="connsiteX35" fmla="*/ 18686 w 1963640"/>
                <a:gd name="connsiteY35" fmla="*/ 584161 h 972527"/>
                <a:gd name="connsiteX36" fmla="*/ 0 w 1963640"/>
                <a:gd name="connsiteY36" fmla="*/ 551621 h 97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63640" h="972527">
                  <a:moveTo>
                    <a:pt x="309916" y="69054"/>
                  </a:moveTo>
                  <a:lnTo>
                    <a:pt x="432647" y="33044"/>
                  </a:lnTo>
                  <a:cubicBezTo>
                    <a:pt x="525711" y="11766"/>
                    <a:pt x="628029" y="0"/>
                    <a:pt x="735431" y="0"/>
                  </a:cubicBezTo>
                  <a:cubicBezTo>
                    <a:pt x="789132" y="0"/>
                    <a:pt x="841562" y="2942"/>
                    <a:pt x="892200" y="8543"/>
                  </a:cubicBezTo>
                  <a:lnTo>
                    <a:pt x="992017" y="25292"/>
                  </a:lnTo>
                  <a:lnTo>
                    <a:pt x="1022555" y="29583"/>
                  </a:lnTo>
                  <a:cubicBezTo>
                    <a:pt x="1105345" y="43488"/>
                    <a:pt x="1195236" y="62996"/>
                    <a:pt x="1288393" y="87957"/>
                  </a:cubicBezTo>
                  <a:cubicBezTo>
                    <a:pt x="1661019" y="187802"/>
                    <a:pt x="1944779" y="337086"/>
                    <a:pt x="1922189" y="421393"/>
                  </a:cubicBezTo>
                  <a:cubicBezTo>
                    <a:pt x="1915130" y="447739"/>
                    <a:pt x="1878989" y="464622"/>
                    <a:pt x="1821260" y="472336"/>
                  </a:cubicBezTo>
                  <a:lnTo>
                    <a:pt x="1818346" y="472471"/>
                  </a:lnTo>
                  <a:lnTo>
                    <a:pt x="1870021" y="502710"/>
                  </a:lnTo>
                  <a:cubicBezTo>
                    <a:pt x="1936242" y="546566"/>
                    <a:pt x="1970851" y="587319"/>
                    <a:pt x="1962380" y="618934"/>
                  </a:cubicBezTo>
                  <a:cubicBezTo>
                    <a:pt x="1953909" y="650549"/>
                    <a:pt x="1903560" y="668537"/>
                    <a:pt x="1824283" y="673408"/>
                  </a:cubicBezTo>
                  <a:lnTo>
                    <a:pt x="1760907" y="672282"/>
                  </a:lnTo>
                  <a:lnTo>
                    <a:pt x="1809999" y="710126"/>
                  </a:lnTo>
                  <a:cubicBezTo>
                    <a:pt x="1839247" y="737538"/>
                    <a:pt x="1852747" y="762675"/>
                    <a:pt x="1847099" y="783752"/>
                  </a:cubicBezTo>
                  <a:cubicBezTo>
                    <a:pt x="1838628" y="815367"/>
                    <a:pt x="1788279" y="833355"/>
                    <a:pt x="1709002" y="838226"/>
                  </a:cubicBezTo>
                  <a:lnTo>
                    <a:pt x="1635641" y="838654"/>
                  </a:lnTo>
                  <a:lnTo>
                    <a:pt x="1644470" y="847453"/>
                  </a:lnTo>
                  <a:cubicBezTo>
                    <a:pt x="1655069" y="863362"/>
                    <a:pt x="1659019" y="878121"/>
                    <a:pt x="1655489" y="891294"/>
                  </a:cubicBezTo>
                  <a:cubicBezTo>
                    <a:pt x="1644194" y="933448"/>
                    <a:pt x="1558450" y="951375"/>
                    <a:pt x="1428952" y="946284"/>
                  </a:cubicBezTo>
                  <a:lnTo>
                    <a:pt x="1350673" y="940225"/>
                  </a:lnTo>
                  <a:lnTo>
                    <a:pt x="1347788" y="943786"/>
                  </a:lnTo>
                  <a:cubicBezTo>
                    <a:pt x="1266236" y="996489"/>
                    <a:pt x="980185" y="975925"/>
                    <a:pt x="654137" y="888560"/>
                  </a:cubicBezTo>
                  <a:cubicBezTo>
                    <a:pt x="560981" y="863599"/>
                    <a:pt x="473378" y="835548"/>
                    <a:pt x="394728" y="806194"/>
                  </a:cubicBezTo>
                  <a:lnTo>
                    <a:pt x="309879" y="771911"/>
                  </a:lnTo>
                  <a:lnTo>
                    <a:pt x="300514" y="769163"/>
                  </a:lnTo>
                  <a:cubicBezTo>
                    <a:pt x="259131" y="754050"/>
                    <a:pt x="220583" y="736841"/>
                    <a:pt x="185391" y="717818"/>
                  </a:cubicBezTo>
                  <a:lnTo>
                    <a:pt x="129191" y="680998"/>
                  </a:lnTo>
                  <a:lnTo>
                    <a:pt x="112700" y="671348"/>
                  </a:lnTo>
                  <a:lnTo>
                    <a:pt x="102724" y="663658"/>
                  </a:lnTo>
                  <a:lnTo>
                    <a:pt x="90405" y="655587"/>
                  </a:lnTo>
                  <a:lnTo>
                    <a:pt x="84070" y="649278"/>
                  </a:lnTo>
                  <a:lnTo>
                    <a:pt x="57441" y="628750"/>
                  </a:lnTo>
                  <a:lnTo>
                    <a:pt x="32764" y="598182"/>
                  </a:lnTo>
                  <a:lnTo>
                    <a:pt x="18686" y="584161"/>
                  </a:lnTo>
                  <a:lnTo>
                    <a:pt x="0" y="551621"/>
                  </a:lnTo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E845D4D4-3FB1-44AA-B3FC-ED10A024FA2D}"/>
                </a:ext>
              </a:extLst>
            </p:cNvPr>
            <p:cNvGrpSpPr/>
            <p:nvPr/>
          </p:nvGrpSpPr>
          <p:grpSpPr>
            <a:xfrm rot="20700000">
              <a:off x="1071188" y="5407378"/>
              <a:ext cx="112765" cy="193549"/>
              <a:chOff x="3442618" y="4927758"/>
              <a:chExt cx="134020" cy="230030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2B04E8D-54CB-4CE5-A7CE-C5CAC46AEAF0}"/>
                  </a:ext>
                </a:extLst>
              </p:cNvPr>
              <p:cNvSpPr/>
              <p:nvPr/>
            </p:nvSpPr>
            <p:spPr>
              <a:xfrm>
                <a:off x="3442618" y="4927758"/>
                <a:ext cx="134020" cy="230030"/>
              </a:xfrm>
              <a:custGeom>
                <a:avLst/>
                <a:gdLst>
                  <a:gd name="connsiteX0" fmla="*/ 7678 w 134020"/>
                  <a:gd name="connsiteY0" fmla="*/ 0 h 230030"/>
                  <a:gd name="connsiteX1" fmla="*/ 26236 w 134020"/>
                  <a:gd name="connsiteY1" fmla="*/ 39754 h 230030"/>
                  <a:gd name="connsiteX2" fmla="*/ 45301 w 134020"/>
                  <a:gd name="connsiteY2" fmla="*/ 63359 h 230030"/>
                  <a:gd name="connsiteX3" fmla="*/ 61240 w 134020"/>
                  <a:gd name="connsiteY3" fmla="*/ 43438 h 230030"/>
                  <a:gd name="connsiteX4" fmla="*/ 81632 w 134020"/>
                  <a:gd name="connsiteY4" fmla="*/ 35806 h 230030"/>
                  <a:gd name="connsiteX5" fmla="*/ 134020 w 134020"/>
                  <a:gd name="connsiteY5" fmla="*/ 132918 h 230030"/>
                  <a:gd name="connsiteX6" fmla="*/ 81632 w 134020"/>
                  <a:gd name="connsiteY6" fmla="*/ 230030 h 230030"/>
                  <a:gd name="connsiteX7" fmla="*/ 29244 w 134020"/>
                  <a:gd name="connsiteY7" fmla="*/ 132918 h 230030"/>
                  <a:gd name="connsiteX8" fmla="*/ 33361 w 134020"/>
                  <a:gd name="connsiteY8" fmla="*/ 95118 h 230030"/>
                  <a:gd name="connsiteX9" fmla="*/ 34924 w 134020"/>
                  <a:gd name="connsiteY9" fmla="*/ 90822 h 230030"/>
                  <a:gd name="connsiteX10" fmla="*/ 17199 w 134020"/>
                  <a:gd name="connsiteY10" fmla="*/ 69098 h 230030"/>
                  <a:gd name="connsiteX11" fmla="*/ 7678 w 134020"/>
                  <a:gd name="connsiteY11" fmla="*/ 0 h 230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4020" h="230030">
                    <a:moveTo>
                      <a:pt x="7678" y="0"/>
                    </a:moveTo>
                    <a:cubicBezTo>
                      <a:pt x="11339" y="12796"/>
                      <a:pt x="17712" y="26341"/>
                      <a:pt x="26236" y="39754"/>
                    </a:cubicBezTo>
                    <a:lnTo>
                      <a:pt x="45301" y="63359"/>
                    </a:lnTo>
                    <a:lnTo>
                      <a:pt x="61240" y="43438"/>
                    </a:lnTo>
                    <a:cubicBezTo>
                      <a:pt x="67508" y="38524"/>
                      <a:pt x="74399" y="35806"/>
                      <a:pt x="81632" y="35806"/>
                    </a:cubicBezTo>
                    <a:cubicBezTo>
                      <a:pt x="110565" y="35806"/>
                      <a:pt x="134020" y="79285"/>
                      <a:pt x="134020" y="132918"/>
                    </a:cubicBezTo>
                    <a:cubicBezTo>
                      <a:pt x="134020" y="186551"/>
                      <a:pt x="110565" y="230030"/>
                      <a:pt x="81632" y="230030"/>
                    </a:cubicBezTo>
                    <a:cubicBezTo>
                      <a:pt x="52699" y="230030"/>
                      <a:pt x="29244" y="186551"/>
                      <a:pt x="29244" y="132918"/>
                    </a:cubicBezTo>
                    <a:cubicBezTo>
                      <a:pt x="29244" y="119510"/>
                      <a:pt x="30710" y="106736"/>
                      <a:pt x="33361" y="95118"/>
                    </a:cubicBezTo>
                    <a:lnTo>
                      <a:pt x="34924" y="90822"/>
                    </a:lnTo>
                    <a:lnTo>
                      <a:pt x="17199" y="69098"/>
                    </a:lnTo>
                    <a:cubicBezTo>
                      <a:pt x="-993" y="41090"/>
                      <a:pt x="-5713" y="13391"/>
                      <a:pt x="767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6AFDB273-04A8-4B04-9386-4FDBB0AAA043}"/>
                  </a:ext>
                </a:extLst>
              </p:cNvPr>
              <p:cNvSpPr/>
              <p:nvPr/>
            </p:nvSpPr>
            <p:spPr>
              <a:xfrm>
                <a:off x="3494487" y="5003525"/>
                <a:ext cx="54768" cy="571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B163190F-B2AE-4787-8BAD-14887E84CFCA}"/>
              </a:ext>
            </a:extLst>
          </p:cNvPr>
          <p:cNvGrpSpPr/>
          <p:nvPr/>
        </p:nvGrpSpPr>
        <p:grpSpPr>
          <a:xfrm>
            <a:off x="556252" y="1236447"/>
            <a:ext cx="2801600" cy="2151855"/>
            <a:chOff x="4706659" y="4371976"/>
            <a:chExt cx="3346887" cy="2570679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559927EB-5F41-4FF0-A05D-A6DD3DB51797}"/>
                </a:ext>
              </a:extLst>
            </p:cNvPr>
            <p:cNvGrpSpPr/>
            <p:nvPr/>
          </p:nvGrpSpPr>
          <p:grpSpPr>
            <a:xfrm rot="12600000">
              <a:off x="6576801" y="5331393"/>
              <a:ext cx="1476745" cy="858256"/>
              <a:chOff x="3700631" y="4796241"/>
              <a:chExt cx="1433344" cy="833034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B26889E-9AB6-4B68-BEDA-81174012031B}"/>
                  </a:ext>
                </a:extLst>
              </p:cNvPr>
              <p:cNvSpPr/>
              <p:nvPr/>
            </p:nvSpPr>
            <p:spPr>
              <a:xfrm rot="10800000">
                <a:off x="3700631" y="4796241"/>
                <a:ext cx="1433344" cy="833034"/>
              </a:xfrm>
              <a:custGeom>
                <a:avLst/>
                <a:gdLst>
                  <a:gd name="connsiteX0" fmla="*/ 1028700 w 2112010"/>
                  <a:gd name="connsiteY0" fmla="*/ 0 h 1440180"/>
                  <a:gd name="connsiteX1" fmla="*/ 1010431 w 2112010"/>
                  <a:gd name="connsiteY1" fmla="*/ 45120 h 1440180"/>
                  <a:gd name="connsiteX2" fmla="*/ 1120140 w 2112010"/>
                  <a:gd name="connsiteY2" fmla="*/ 38100 h 1440180"/>
                  <a:gd name="connsiteX3" fmla="*/ 1105686 w 2112010"/>
                  <a:gd name="connsiteY3" fmla="*/ 70471 h 1440180"/>
                  <a:gd name="connsiteX4" fmla="*/ 1257300 w 2112010"/>
                  <a:gd name="connsiteY4" fmla="*/ 60960 h 1440180"/>
                  <a:gd name="connsiteX5" fmla="*/ 1232213 w 2112010"/>
                  <a:gd name="connsiteY5" fmla="*/ 116041 h 1440180"/>
                  <a:gd name="connsiteX6" fmla="*/ 1318260 w 2112010"/>
                  <a:gd name="connsiteY6" fmla="*/ 110490 h 1440180"/>
                  <a:gd name="connsiteX7" fmla="*/ 1293378 w 2112010"/>
                  <a:gd name="connsiteY7" fmla="*/ 166676 h 1440180"/>
                  <a:gd name="connsiteX8" fmla="*/ 1402080 w 2112010"/>
                  <a:gd name="connsiteY8" fmla="*/ 160020 h 1440180"/>
                  <a:gd name="connsiteX9" fmla="*/ 1362976 w 2112010"/>
                  <a:gd name="connsiteY9" fmla="*/ 243829 h 1440180"/>
                  <a:gd name="connsiteX10" fmla="*/ 1478280 w 2112010"/>
                  <a:gd name="connsiteY10" fmla="*/ 236220 h 1440180"/>
                  <a:gd name="connsiteX11" fmla="*/ 1455115 w 2112010"/>
                  <a:gd name="connsiteY11" fmla="*/ 289725 h 1440180"/>
                  <a:gd name="connsiteX12" fmla="*/ 1577340 w 2112010"/>
                  <a:gd name="connsiteY12" fmla="*/ 281940 h 1440180"/>
                  <a:gd name="connsiteX13" fmla="*/ 1550176 w 2112010"/>
                  <a:gd name="connsiteY13" fmla="*/ 342500 h 1440180"/>
                  <a:gd name="connsiteX14" fmla="*/ 1676400 w 2112010"/>
                  <a:gd name="connsiteY14" fmla="*/ 335280 h 1440180"/>
                  <a:gd name="connsiteX15" fmla="*/ 1654910 w 2112010"/>
                  <a:gd name="connsiteY15" fmla="*/ 378304 h 1440180"/>
                  <a:gd name="connsiteX16" fmla="*/ 1752600 w 2112010"/>
                  <a:gd name="connsiteY16" fmla="*/ 373380 h 1440180"/>
                  <a:gd name="connsiteX17" fmla="*/ 1714461 w 2112010"/>
                  <a:gd name="connsiteY17" fmla="*/ 446115 h 1440180"/>
                  <a:gd name="connsiteX18" fmla="*/ 1805940 w 2112010"/>
                  <a:gd name="connsiteY18" fmla="*/ 441960 h 1440180"/>
                  <a:gd name="connsiteX19" fmla="*/ 1769474 w 2112010"/>
                  <a:gd name="connsiteY19" fmla="*/ 499937 h 1440180"/>
                  <a:gd name="connsiteX20" fmla="*/ 1770034 w 2112010"/>
                  <a:gd name="connsiteY20" fmla="*/ 499867 h 1440180"/>
                  <a:gd name="connsiteX21" fmla="*/ 1882140 w 2112010"/>
                  <a:gd name="connsiteY21" fmla="*/ 495300 h 1440180"/>
                  <a:gd name="connsiteX22" fmla="*/ 1843382 w 2112010"/>
                  <a:gd name="connsiteY22" fmla="*/ 550562 h 1440180"/>
                  <a:gd name="connsiteX23" fmla="*/ 1836365 w 2112010"/>
                  <a:gd name="connsiteY23" fmla="*/ 564772 h 1440180"/>
                  <a:gd name="connsiteX24" fmla="*/ 1862873 w 2112010"/>
                  <a:gd name="connsiteY24" fmla="*/ 562699 h 1440180"/>
                  <a:gd name="connsiteX25" fmla="*/ 1991360 w 2112010"/>
                  <a:gd name="connsiteY25" fmla="*/ 559435 h 1440180"/>
                  <a:gd name="connsiteX26" fmla="*/ 1946939 w 2112010"/>
                  <a:gd name="connsiteY26" fmla="*/ 598930 h 1440180"/>
                  <a:gd name="connsiteX27" fmla="*/ 1936824 w 2112010"/>
                  <a:gd name="connsiteY27" fmla="*/ 611703 h 1440180"/>
                  <a:gd name="connsiteX28" fmla="*/ 2042161 w 2112010"/>
                  <a:gd name="connsiteY28" fmla="*/ 607060 h 1440180"/>
                  <a:gd name="connsiteX29" fmla="*/ 1997729 w 2112010"/>
                  <a:gd name="connsiteY29" fmla="*/ 646550 h 1440180"/>
                  <a:gd name="connsiteX30" fmla="*/ 1994764 w 2112010"/>
                  <a:gd name="connsiteY30" fmla="*/ 651532 h 1440180"/>
                  <a:gd name="connsiteX31" fmla="*/ 2007102 w 2112010"/>
                  <a:gd name="connsiteY31" fmla="*/ 654619 h 1440180"/>
                  <a:gd name="connsiteX32" fmla="*/ 2097167 w 2112010"/>
                  <a:gd name="connsiteY32" fmla="*/ 695494 h 1440180"/>
                  <a:gd name="connsiteX33" fmla="*/ 2112010 w 2112010"/>
                  <a:gd name="connsiteY33" fmla="*/ 708660 h 1440180"/>
                  <a:gd name="connsiteX34" fmla="*/ 2097167 w 2112010"/>
                  <a:gd name="connsiteY34" fmla="*/ 721826 h 1440180"/>
                  <a:gd name="connsiteX35" fmla="*/ 2007102 w 2112010"/>
                  <a:gd name="connsiteY35" fmla="*/ 762701 h 1440180"/>
                  <a:gd name="connsiteX36" fmla="*/ 1987494 w 2112010"/>
                  <a:gd name="connsiteY36" fmla="*/ 767607 h 1440180"/>
                  <a:gd name="connsiteX37" fmla="*/ 2042160 w 2112010"/>
                  <a:gd name="connsiteY37" fmla="*/ 820420 h 1440180"/>
                  <a:gd name="connsiteX38" fmla="*/ 1926122 w 2112010"/>
                  <a:gd name="connsiteY38" fmla="*/ 814961 h 1440180"/>
                  <a:gd name="connsiteX39" fmla="*/ 1946940 w 2112010"/>
                  <a:gd name="connsiteY39" fmla="*/ 841250 h 1440180"/>
                  <a:gd name="connsiteX40" fmla="*/ 1991361 w 2112010"/>
                  <a:gd name="connsiteY40" fmla="*/ 880745 h 1440180"/>
                  <a:gd name="connsiteX41" fmla="*/ 1991360 w 2112010"/>
                  <a:gd name="connsiteY41" fmla="*/ 880745 h 1440180"/>
                  <a:gd name="connsiteX42" fmla="*/ 1862873 w 2112010"/>
                  <a:gd name="connsiteY42" fmla="*/ 877481 h 1440180"/>
                  <a:gd name="connsiteX43" fmla="*/ 1836365 w 2112010"/>
                  <a:gd name="connsiteY43" fmla="*/ 875408 h 1440180"/>
                  <a:gd name="connsiteX44" fmla="*/ 1843382 w 2112010"/>
                  <a:gd name="connsiteY44" fmla="*/ 889618 h 1440180"/>
                  <a:gd name="connsiteX45" fmla="*/ 1882140 w 2112010"/>
                  <a:gd name="connsiteY45" fmla="*/ 944880 h 1440180"/>
                  <a:gd name="connsiteX46" fmla="*/ 1772303 w 2112010"/>
                  <a:gd name="connsiteY46" fmla="*/ 940406 h 1440180"/>
                  <a:gd name="connsiteX47" fmla="*/ 1805940 w 2112010"/>
                  <a:gd name="connsiteY47" fmla="*/ 998220 h 1440180"/>
                  <a:gd name="connsiteX48" fmla="*/ 1714461 w 2112010"/>
                  <a:gd name="connsiteY48" fmla="*/ 994065 h 1440180"/>
                  <a:gd name="connsiteX49" fmla="*/ 1752600 w 2112010"/>
                  <a:gd name="connsiteY49" fmla="*/ 1066800 h 1440180"/>
                  <a:gd name="connsiteX50" fmla="*/ 1654910 w 2112010"/>
                  <a:gd name="connsiteY50" fmla="*/ 1061876 h 1440180"/>
                  <a:gd name="connsiteX51" fmla="*/ 1676400 w 2112010"/>
                  <a:gd name="connsiteY51" fmla="*/ 1104900 h 1440180"/>
                  <a:gd name="connsiteX52" fmla="*/ 1550176 w 2112010"/>
                  <a:gd name="connsiteY52" fmla="*/ 1097680 h 1440180"/>
                  <a:gd name="connsiteX53" fmla="*/ 1577340 w 2112010"/>
                  <a:gd name="connsiteY53" fmla="*/ 1158240 h 1440180"/>
                  <a:gd name="connsiteX54" fmla="*/ 1455115 w 2112010"/>
                  <a:gd name="connsiteY54" fmla="*/ 1150455 h 1440180"/>
                  <a:gd name="connsiteX55" fmla="*/ 1478280 w 2112010"/>
                  <a:gd name="connsiteY55" fmla="*/ 1203960 h 1440180"/>
                  <a:gd name="connsiteX56" fmla="*/ 1362976 w 2112010"/>
                  <a:gd name="connsiteY56" fmla="*/ 1196351 h 1440180"/>
                  <a:gd name="connsiteX57" fmla="*/ 1402080 w 2112010"/>
                  <a:gd name="connsiteY57" fmla="*/ 1280160 h 1440180"/>
                  <a:gd name="connsiteX58" fmla="*/ 1293378 w 2112010"/>
                  <a:gd name="connsiteY58" fmla="*/ 1273504 h 1440180"/>
                  <a:gd name="connsiteX59" fmla="*/ 1318260 w 2112010"/>
                  <a:gd name="connsiteY59" fmla="*/ 1329690 h 1440180"/>
                  <a:gd name="connsiteX60" fmla="*/ 1232213 w 2112010"/>
                  <a:gd name="connsiteY60" fmla="*/ 1324139 h 1440180"/>
                  <a:gd name="connsiteX61" fmla="*/ 1257300 w 2112010"/>
                  <a:gd name="connsiteY61" fmla="*/ 1379220 h 1440180"/>
                  <a:gd name="connsiteX62" fmla="*/ 1105686 w 2112010"/>
                  <a:gd name="connsiteY62" fmla="*/ 1369709 h 1440180"/>
                  <a:gd name="connsiteX63" fmla="*/ 1120140 w 2112010"/>
                  <a:gd name="connsiteY63" fmla="*/ 1402080 h 1440180"/>
                  <a:gd name="connsiteX64" fmla="*/ 1010431 w 2112010"/>
                  <a:gd name="connsiteY64" fmla="*/ 1395060 h 1440180"/>
                  <a:gd name="connsiteX65" fmla="*/ 1028700 w 2112010"/>
                  <a:gd name="connsiteY65" fmla="*/ 1440180 h 1440180"/>
                  <a:gd name="connsiteX66" fmla="*/ 0 w 2112010"/>
                  <a:gd name="connsiteY66" fmla="*/ 720090 h 1440180"/>
                  <a:gd name="connsiteX67" fmla="*/ 1028700 w 2112010"/>
                  <a:gd name="connsiteY67" fmla="*/ 0 h 144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112010" h="1440180">
                    <a:moveTo>
                      <a:pt x="1028700" y="0"/>
                    </a:moveTo>
                    <a:lnTo>
                      <a:pt x="1010431" y="45120"/>
                    </a:lnTo>
                    <a:lnTo>
                      <a:pt x="1120140" y="38100"/>
                    </a:lnTo>
                    <a:lnTo>
                      <a:pt x="1105686" y="70471"/>
                    </a:lnTo>
                    <a:lnTo>
                      <a:pt x="1257300" y="60960"/>
                    </a:lnTo>
                    <a:lnTo>
                      <a:pt x="1232213" y="116041"/>
                    </a:lnTo>
                    <a:lnTo>
                      <a:pt x="1318260" y="110490"/>
                    </a:lnTo>
                    <a:lnTo>
                      <a:pt x="1293378" y="166676"/>
                    </a:lnTo>
                    <a:lnTo>
                      <a:pt x="1402080" y="160020"/>
                    </a:lnTo>
                    <a:lnTo>
                      <a:pt x="1362976" y="243829"/>
                    </a:lnTo>
                    <a:lnTo>
                      <a:pt x="1478280" y="236220"/>
                    </a:lnTo>
                    <a:lnTo>
                      <a:pt x="1455115" y="289725"/>
                    </a:lnTo>
                    <a:lnTo>
                      <a:pt x="1577340" y="281940"/>
                    </a:lnTo>
                    <a:lnTo>
                      <a:pt x="1550176" y="342500"/>
                    </a:lnTo>
                    <a:lnTo>
                      <a:pt x="1676400" y="335280"/>
                    </a:lnTo>
                    <a:lnTo>
                      <a:pt x="1654910" y="378304"/>
                    </a:lnTo>
                    <a:lnTo>
                      <a:pt x="1752600" y="373380"/>
                    </a:lnTo>
                    <a:lnTo>
                      <a:pt x="1714461" y="446115"/>
                    </a:lnTo>
                    <a:lnTo>
                      <a:pt x="1805940" y="441960"/>
                    </a:lnTo>
                    <a:lnTo>
                      <a:pt x="1769474" y="499937"/>
                    </a:lnTo>
                    <a:lnTo>
                      <a:pt x="1770034" y="499867"/>
                    </a:lnTo>
                    <a:cubicBezTo>
                      <a:pt x="1806246" y="496872"/>
                      <a:pt x="1843738" y="495300"/>
                      <a:pt x="1882140" y="495300"/>
                    </a:cubicBezTo>
                    <a:cubicBezTo>
                      <a:pt x="1867375" y="513557"/>
                      <a:pt x="1854456" y="531993"/>
                      <a:pt x="1843382" y="550562"/>
                    </a:cubicBezTo>
                    <a:lnTo>
                      <a:pt x="1836365" y="564772"/>
                    </a:lnTo>
                    <a:lnTo>
                      <a:pt x="1862873" y="562699"/>
                    </a:lnTo>
                    <a:cubicBezTo>
                      <a:pt x="1904376" y="560559"/>
                      <a:pt x="1947347" y="559435"/>
                      <a:pt x="1991360" y="559435"/>
                    </a:cubicBezTo>
                    <a:cubicBezTo>
                      <a:pt x="1974438" y="572483"/>
                      <a:pt x="1959631" y="585659"/>
                      <a:pt x="1946939" y="598930"/>
                    </a:cubicBezTo>
                    <a:lnTo>
                      <a:pt x="1936824" y="611703"/>
                    </a:lnTo>
                    <a:lnTo>
                      <a:pt x="2042161" y="607060"/>
                    </a:lnTo>
                    <a:cubicBezTo>
                      <a:pt x="2023932" y="620057"/>
                      <a:pt x="2009122" y="633244"/>
                      <a:pt x="1997729" y="646550"/>
                    </a:cubicBezTo>
                    <a:lnTo>
                      <a:pt x="1994764" y="651532"/>
                    </a:lnTo>
                    <a:lnTo>
                      <a:pt x="2007102" y="654619"/>
                    </a:lnTo>
                    <a:cubicBezTo>
                      <a:pt x="2043869" y="666886"/>
                      <a:pt x="2074344" y="680636"/>
                      <a:pt x="2097167" y="695494"/>
                    </a:cubicBezTo>
                    <a:lnTo>
                      <a:pt x="2112010" y="708660"/>
                    </a:lnTo>
                    <a:lnTo>
                      <a:pt x="2097167" y="721826"/>
                    </a:lnTo>
                    <a:cubicBezTo>
                      <a:pt x="2074344" y="736684"/>
                      <a:pt x="2043869" y="750434"/>
                      <a:pt x="2007102" y="762701"/>
                    </a:cubicBezTo>
                    <a:lnTo>
                      <a:pt x="1987494" y="767607"/>
                    </a:lnTo>
                    <a:lnTo>
                      <a:pt x="2042160" y="820420"/>
                    </a:lnTo>
                    <a:lnTo>
                      <a:pt x="1926122" y="814961"/>
                    </a:lnTo>
                    <a:lnTo>
                      <a:pt x="1946940" y="841250"/>
                    </a:lnTo>
                    <a:cubicBezTo>
                      <a:pt x="1959631" y="854521"/>
                      <a:pt x="1974439" y="867697"/>
                      <a:pt x="1991361" y="880745"/>
                    </a:cubicBezTo>
                    <a:lnTo>
                      <a:pt x="1991360" y="880745"/>
                    </a:lnTo>
                    <a:cubicBezTo>
                      <a:pt x="1947347" y="880745"/>
                      <a:pt x="1904376" y="879621"/>
                      <a:pt x="1862873" y="877481"/>
                    </a:cubicBezTo>
                    <a:lnTo>
                      <a:pt x="1836365" y="875408"/>
                    </a:lnTo>
                    <a:lnTo>
                      <a:pt x="1843382" y="889618"/>
                    </a:lnTo>
                    <a:cubicBezTo>
                      <a:pt x="1854456" y="908187"/>
                      <a:pt x="1867375" y="926623"/>
                      <a:pt x="1882140" y="944880"/>
                    </a:cubicBezTo>
                    <a:lnTo>
                      <a:pt x="1772303" y="940406"/>
                    </a:lnTo>
                    <a:lnTo>
                      <a:pt x="1805940" y="998220"/>
                    </a:lnTo>
                    <a:lnTo>
                      <a:pt x="1714461" y="994065"/>
                    </a:lnTo>
                    <a:lnTo>
                      <a:pt x="1752600" y="1066800"/>
                    </a:lnTo>
                    <a:lnTo>
                      <a:pt x="1654910" y="1061876"/>
                    </a:lnTo>
                    <a:lnTo>
                      <a:pt x="1676400" y="1104900"/>
                    </a:lnTo>
                    <a:lnTo>
                      <a:pt x="1550176" y="1097680"/>
                    </a:lnTo>
                    <a:lnTo>
                      <a:pt x="1577340" y="1158240"/>
                    </a:lnTo>
                    <a:lnTo>
                      <a:pt x="1455115" y="1150455"/>
                    </a:lnTo>
                    <a:lnTo>
                      <a:pt x="1478280" y="1203960"/>
                    </a:lnTo>
                    <a:lnTo>
                      <a:pt x="1362976" y="1196351"/>
                    </a:lnTo>
                    <a:lnTo>
                      <a:pt x="1402080" y="1280160"/>
                    </a:lnTo>
                    <a:lnTo>
                      <a:pt x="1293378" y="1273504"/>
                    </a:lnTo>
                    <a:lnTo>
                      <a:pt x="1318260" y="1329690"/>
                    </a:lnTo>
                    <a:lnTo>
                      <a:pt x="1232213" y="1324139"/>
                    </a:lnTo>
                    <a:lnTo>
                      <a:pt x="1257300" y="1379220"/>
                    </a:lnTo>
                    <a:lnTo>
                      <a:pt x="1105686" y="1369709"/>
                    </a:lnTo>
                    <a:lnTo>
                      <a:pt x="1120140" y="1402080"/>
                    </a:lnTo>
                    <a:lnTo>
                      <a:pt x="1010431" y="1395060"/>
                    </a:lnTo>
                    <a:lnTo>
                      <a:pt x="1028700" y="1440180"/>
                    </a:lnTo>
                    <a:cubicBezTo>
                      <a:pt x="460565" y="1440180"/>
                      <a:pt x="0" y="1117785"/>
                      <a:pt x="0" y="720090"/>
                    </a:cubicBezTo>
                    <a:cubicBezTo>
                      <a:pt x="0" y="322395"/>
                      <a:pt x="460565" y="0"/>
                      <a:pt x="102870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3E0B18D9-DAAF-4DF7-8758-F5126A879B50}"/>
                  </a:ext>
                </a:extLst>
              </p:cNvPr>
              <p:cNvSpPr/>
              <p:nvPr/>
            </p:nvSpPr>
            <p:spPr>
              <a:xfrm rot="10800000">
                <a:off x="3703805" y="4797057"/>
                <a:ext cx="1430170" cy="420729"/>
              </a:xfrm>
              <a:custGeom>
                <a:avLst/>
                <a:gdLst>
                  <a:gd name="connsiteX0" fmla="*/ 698141 w 1430170"/>
                  <a:gd name="connsiteY0" fmla="*/ 420729 h 420729"/>
                  <a:gd name="connsiteX1" fmla="*/ 0 w 1430170"/>
                  <a:gd name="connsiteY1" fmla="*/ 4212 h 420729"/>
                  <a:gd name="connsiteX2" fmla="*/ 712 w 1430170"/>
                  <a:gd name="connsiteY2" fmla="*/ 0 h 420729"/>
                  <a:gd name="connsiteX3" fmla="*/ 1430170 w 1430170"/>
                  <a:gd name="connsiteY3" fmla="*/ 0 h 420729"/>
                  <a:gd name="connsiteX4" fmla="*/ 1423270 w 1430170"/>
                  <a:gd name="connsiteY4" fmla="*/ 5216 h 420729"/>
                  <a:gd name="connsiteX5" fmla="*/ 1362147 w 1430170"/>
                  <a:gd name="connsiteY5" fmla="*/ 28859 h 420729"/>
                  <a:gd name="connsiteX6" fmla="*/ 1348839 w 1430170"/>
                  <a:gd name="connsiteY6" fmla="*/ 31697 h 420729"/>
                  <a:gd name="connsiteX7" fmla="*/ 1385939 w 1430170"/>
                  <a:gd name="connsiteY7" fmla="*/ 62245 h 420729"/>
                  <a:gd name="connsiteX8" fmla="*/ 1307188 w 1430170"/>
                  <a:gd name="connsiteY8" fmla="*/ 59088 h 420729"/>
                  <a:gd name="connsiteX9" fmla="*/ 1321317 w 1430170"/>
                  <a:gd name="connsiteY9" fmla="*/ 74294 h 420729"/>
                  <a:gd name="connsiteX10" fmla="*/ 1351464 w 1430170"/>
                  <a:gd name="connsiteY10" fmla="*/ 97139 h 420729"/>
                  <a:gd name="connsiteX11" fmla="*/ 1351463 w 1430170"/>
                  <a:gd name="connsiteY11" fmla="*/ 97139 h 420729"/>
                  <a:gd name="connsiteX12" fmla="*/ 1264264 w 1430170"/>
                  <a:gd name="connsiteY12" fmla="*/ 95251 h 420729"/>
                  <a:gd name="connsiteX13" fmla="*/ 1246274 w 1430170"/>
                  <a:gd name="connsiteY13" fmla="*/ 94052 h 420729"/>
                  <a:gd name="connsiteX14" fmla="*/ 1251036 w 1430170"/>
                  <a:gd name="connsiteY14" fmla="*/ 102271 h 420729"/>
                  <a:gd name="connsiteX15" fmla="*/ 1277339 w 1430170"/>
                  <a:gd name="connsiteY15" fmla="*/ 134236 h 420729"/>
                  <a:gd name="connsiteX16" fmla="*/ 1202797 w 1430170"/>
                  <a:gd name="connsiteY16" fmla="*/ 131648 h 420729"/>
                  <a:gd name="connsiteX17" fmla="*/ 1225625 w 1430170"/>
                  <a:gd name="connsiteY17" fmla="*/ 165089 h 420729"/>
                  <a:gd name="connsiteX18" fmla="*/ 1163542 w 1430170"/>
                  <a:gd name="connsiteY18" fmla="*/ 162686 h 420729"/>
                  <a:gd name="connsiteX19" fmla="*/ 1189425 w 1430170"/>
                  <a:gd name="connsiteY19" fmla="*/ 204757 h 420729"/>
                  <a:gd name="connsiteX20" fmla="*/ 1123127 w 1430170"/>
                  <a:gd name="connsiteY20" fmla="*/ 201909 h 420729"/>
                  <a:gd name="connsiteX21" fmla="*/ 1137711 w 1430170"/>
                  <a:gd name="connsiteY21" fmla="*/ 226795 h 420729"/>
                  <a:gd name="connsiteX22" fmla="*/ 1052048 w 1430170"/>
                  <a:gd name="connsiteY22" fmla="*/ 222619 h 420729"/>
                  <a:gd name="connsiteX23" fmla="*/ 1070483 w 1430170"/>
                  <a:gd name="connsiteY23" fmla="*/ 257648 h 420729"/>
                  <a:gd name="connsiteX24" fmla="*/ 987533 w 1430170"/>
                  <a:gd name="connsiteY24" fmla="*/ 253145 h 420729"/>
                  <a:gd name="connsiteX25" fmla="*/ 1003254 w 1430170"/>
                  <a:gd name="connsiteY25" fmla="*/ 284094 h 420729"/>
                  <a:gd name="connsiteX26" fmla="*/ 925002 w 1430170"/>
                  <a:gd name="connsiteY26" fmla="*/ 279693 h 420729"/>
                  <a:gd name="connsiteX27" fmla="*/ 951540 w 1430170"/>
                  <a:gd name="connsiteY27" fmla="*/ 328170 h 420729"/>
                  <a:gd name="connsiteX28" fmla="*/ 877769 w 1430170"/>
                  <a:gd name="connsiteY28" fmla="*/ 324320 h 420729"/>
                  <a:gd name="connsiteX29" fmla="*/ 894655 w 1430170"/>
                  <a:gd name="connsiteY29" fmla="*/ 356819 h 420729"/>
                  <a:gd name="connsiteX30" fmla="*/ 836258 w 1430170"/>
                  <a:gd name="connsiteY30" fmla="*/ 353608 h 420729"/>
                  <a:gd name="connsiteX31" fmla="*/ 853284 w 1430170"/>
                  <a:gd name="connsiteY31" fmla="*/ 385468 h 420729"/>
                  <a:gd name="connsiteX32" fmla="*/ 750389 w 1430170"/>
                  <a:gd name="connsiteY32" fmla="*/ 379967 h 420729"/>
                  <a:gd name="connsiteX33" fmla="*/ 760198 w 1430170"/>
                  <a:gd name="connsiteY33" fmla="*/ 398691 h 420729"/>
                  <a:gd name="connsiteX34" fmla="*/ 685743 w 1430170"/>
                  <a:gd name="connsiteY34" fmla="*/ 394631 h 42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430170" h="420729">
                    <a:moveTo>
                      <a:pt x="698141" y="420729"/>
                    </a:moveTo>
                    <a:cubicBezTo>
                      <a:pt x="312569" y="420729"/>
                      <a:pt x="0" y="234248"/>
                      <a:pt x="0" y="4212"/>
                    </a:cubicBezTo>
                    <a:lnTo>
                      <a:pt x="712" y="0"/>
                    </a:lnTo>
                    <a:lnTo>
                      <a:pt x="1430170" y="0"/>
                    </a:lnTo>
                    <a:lnTo>
                      <a:pt x="1423270" y="5216"/>
                    </a:lnTo>
                    <a:cubicBezTo>
                      <a:pt x="1407781" y="13811"/>
                      <a:pt x="1387099" y="21764"/>
                      <a:pt x="1362147" y="28859"/>
                    </a:cubicBezTo>
                    <a:lnTo>
                      <a:pt x="1348839" y="31697"/>
                    </a:lnTo>
                    <a:lnTo>
                      <a:pt x="1385939" y="62245"/>
                    </a:lnTo>
                    <a:lnTo>
                      <a:pt x="1307188" y="59088"/>
                    </a:lnTo>
                    <a:lnTo>
                      <a:pt x="1321317" y="74294"/>
                    </a:lnTo>
                    <a:cubicBezTo>
                      <a:pt x="1329930" y="81970"/>
                      <a:pt x="1339979" y="89592"/>
                      <a:pt x="1351464" y="97139"/>
                    </a:cubicBezTo>
                    <a:lnTo>
                      <a:pt x="1351463" y="97139"/>
                    </a:lnTo>
                    <a:cubicBezTo>
                      <a:pt x="1321593" y="97139"/>
                      <a:pt x="1292430" y="96489"/>
                      <a:pt x="1264264" y="95251"/>
                    </a:cubicBezTo>
                    <a:lnTo>
                      <a:pt x="1246274" y="94052"/>
                    </a:lnTo>
                    <a:lnTo>
                      <a:pt x="1251036" y="102271"/>
                    </a:lnTo>
                    <a:cubicBezTo>
                      <a:pt x="1258551" y="113012"/>
                      <a:pt x="1267319" y="123676"/>
                      <a:pt x="1277339" y="134236"/>
                    </a:cubicBezTo>
                    <a:lnTo>
                      <a:pt x="1202797" y="131648"/>
                    </a:lnTo>
                    <a:lnTo>
                      <a:pt x="1225625" y="165089"/>
                    </a:lnTo>
                    <a:lnTo>
                      <a:pt x="1163542" y="162686"/>
                    </a:lnTo>
                    <a:lnTo>
                      <a:pt x="1189425" y="204757"/>
                    </a:lnTo>
                    <a:lnTo>
                      <a:pt x="1123127" y="201909"/>
                    </a:lnTo>
                    <a:lnTo>
                      <a:pt x="1137711" y="226795"/>
                    </a:lnTo>
                    <a:lnTo>
                      <a:pt x="1052048" y="222619"/>
                    </a:lnTo>
                    <a:lnTo>
                      <a:pt x="1070483" y="257648"/>
                    </a:lnTo>
                    <a:lnTo>
                      <a:pt x="987533" y="253145"/>
                    </a:lnTo>
                    <a:lnTo>
                      <a:pt x="1003254" y="284094"/>
                    </a:lnTo>
                    <a:lnTo>
                      <a:pt x="925002" y="279693"/>
                    </a:lnTo>
                    <a:lnTo>
                      <a:pt x="951540" y="328170"/>
                    </a:lnTo>
                    <a:lnTo>
                      <a:pt x="877769" y="324320"/>
                    </a:lnTo>
                    <a:lnTo>
                      <a:pt x="894655" y="356819"/>
                    </a:lnTo>
                    <a:lnTo>
                      <a:pt x="836258" y="353608"/>
                    </a:lnTo>
                    <a:lnTo>
                      <a:pt x="853284" y="385468"/>
                    </a:lnTo>
                    <a:lnTo>
                      <a:pt x="750389" y="379967"/>
                    </a:lnTo>
                    <a:lnTo>
                      <a:pt x="760198" y="398691"/>
                    </a:lnTo>
                    <a:lnTo>
                      <a:pt x="685743" y="394631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9B5DA01E-44DF-4EBA-B402-45605F9E1EAB}"/>
                </a:ext>
              </a:extLst>
            </p:cNvPr>
            <p:cNvGrpSpPr/>
            <p:nvPr/>
          </p:nvGrpSpPr>
          <p:grpSpPr>
            <a:xfrm rot="17100000">
              <a:off x="5482610" y="5775155"/>
              <a:ext cx="1476745" cy="858256"/>
              <a:chOff x="3700631" y="4796241"/>
              <a:chExt cx="1433344" cy="83303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C604D2FC-99A8-4DF6-9F59-C7CA2926E7F1}"/>
                  </a:ext>
                </a:extLst>
              </p:cNvPr>
              <p:cNvSpPr/>
              <p:nvPr/>
            </p:nvSpPr>
            <p:spPr>
              <a:xfrm rot="10800000">
                <a:off x="3700631" y="4796241"/>
                <a:ext cx="1433344" cy="833034"/>
              </a:xfrm>
              <a:custGeom>
                <a:avLst/>
                <a:gdLst>
                  <a:gd name="connsiteX0" fmla="*/ 1028700 w 2112010"/>
                  <a:gd name="connsiteY0" fmla="*/ 0 h 1440180"/>
                  <a:gd name="connsiteX1" fmla="*/ 1010431 w 2112010"/>
                  <a:gd name="connsiteY1" fmla="*/ 45120 h 1440180"/>
                  <a:gd name="connsiteX2" fmla="*/ 1120140 w 2112010"/>
                  <a:gd name="connsiteY2" fmla="*/ 38100 h 1440180"/>
                  <a:gd name="connsiteX3" fmla="*/ 1105686 w 2112010"/>
                  <a:gd name="connsiteY3" fmla="*/ 70471 h 1440180"/>
                  <a:gd name="connsiteX4" fmla="*/ 1257300 w 2112010"/>
                  <a:gd name="connsiteY4" fmla="*/ 60960 h 1440180"/>
                  <a:gd name="connsiteX5" fmla="*/ 1232213 w 2112010"/>
                  <a:gd name="connsiteY5" fmla="*/ 116041 h 1440180"/>
                  <a:gd name="connsiteX6" fmla="*/ 1318260 w 2112010"/>
                  <a:gd name="connsiteY6" fmla="*/ 110490 h 1440180"/>
                  <a:gd name="connsiteX7" fmla="*/ 1293378 w 2112010"/>
                  <a:gd name="connsiteY7" fmla="*/ 166676 h 1440180"/>
                  <a:gd name="connsiteX8" fmla="*/ 1402080 w 2112010"/>
                  <a:gd name="connsiteY8" fmla="*/ 160020 h 1440180"/>
                  <a:gd name="connsiteX9" fmla="*/ 1362976 w 2112010"/>
                  <a:gd name="connsiteY9" fmla="*/ 243829 h 1440180"/>
                  <a:gd name="connsiteX10" fmla="*/ 1478280 w 2112010"/>
                  <a:gd name="connsiteY10" fmla="*/ 236220 h 1440180"/>
                  <a:gd name="connsiteX11" fmla="*/ 1455115 w 2112010"/>
                  <a:gd name="connsiteY11" fmla="*/ 289725 h 1440180"/>
                  <a:gd name="connsiteX12" fmla="*/ 1577340 w 2112010"/>
                  <a:gd name="connsiteY12" fmla="*/ 281940 h 1440180"/>
                  <a:gd name="connsiteX13" fmla="*/ 1550176 w 2112010"/>
                  <a:gd name="connsiteY13" fmla="*/ 342500 h 1440180"/>
                  <a:gd name="connsiteX14" fmla="*/ 1676400 w 2112010"/>
                  <a:gd name="connsiteY14" fmla="*/ 335280 h 1440180"/>
                  <a:gd name="connsiteX15" fmla="*/ 1654910 w 2112010"/>
                  <a:gd name="connsiteY15" fmla="*/ 378304 h 1440180"/>
                  <a:gd name="connsiteX16" fmla="*/ 1752600 w 2112010"/>
                  <a:gd name="connsiteY16" fmla="*/ 373380 h 1440180"/>
                  <a:gd name="connsiteX17" fmla="*/ 1714461 w 2112010"/>
                  <a:gd name="connsiteY17" fmla="*/ 446115 h 1440180"/>
                  <a:gd name="connsiteX18" fmla="*/ 1805940 w 2112010"/>
                  <a:gd name="connsiteY18" fmla="*/ 441960 h 1440180"/>
                  <a:gd name="connsiteX19" fmla="*/ 1769474 w 2112010"/>
                  <a:gd name="connsiteY19" fmla="*/ 499937 h 1440180"/>
                  <a:gd name="connsiteX20" fmla="*/ 1770034 w 2112010"/>
                  <a:gd name="connsiteY20" fmla="*/ 499867 h 1440180"/>
                  <a:gd name="connsiteX21" fmla="*/ 1882140 w 2112010"/>
                  <a:gd name="connsiteY21" fmla="*/ 495300 h 1440180"/>
                  <a:gd name="connsiteX22" fmla="*/ 1843382 w 2112010"/>
                  <a:gd name="connsiteY22" fmla="*/ 550562 h 1440180"/>
                  <a:gd name="connsiteX23" fmla="*/ 1836365 w 2112010"/>
                  <a:gd name="connsiteY23" fmla="*/ 564772 h 1440180"/>
                  <a:gd name="connsiteX24" fmla="*/ 1862873 w 2112010"/>
                  <a:gd name="connsiteY24" fmla="*/ 562699 h 1440180"/>
                  <a:gd name="connsiteX25" fmla="*/ 1991360 w 2112010"/>
                  <a:gd name="connsiteY25" fmla="*/ 559435 h 1440180"/>
                  <a:gd name="connsiteX26" fmla="*/ 1946939 w 2112010"/>
                  <a:gd name="connsiteY26" fmla="*/ 598930 h 1440180"/>
                  <a:gd name="connsiteX27" fmla="*/ 1936824 w 2112010"/>
                  <a:gd name="connsiteY27" fmla="*/ 611703 h 1440180"/>
                  <a:gd name="connsiteX28" fmla="*/ 2042161 w 2112010"/>
                  <a:gd name="connsiteY28" fmla="*/ 607060 h 1440180"/>
                  <a:gd name="connsiteX29" fmla="*/ 1997729 w 2112010"/>
                  <a:gd name="connsiteY29" fmla="*/ 646550 h 1440180"/>
                  <a:gd name="connsiteX30" fmla="*/ 1994764 w 2112010"/>
                  <a:gd name="connsiteY30" fmla="*/ 651532 h 1440180"/>
                  <a:gd name="connsiteX31" fmla="*/ 2007102 w 2112010"/>
                  <a:gd name="connsiteY31" fmla="*/ 654619 h 1440180"/>
                  <a:gd name="connsiteX32" fmla="*/ 2097167 w 2112010"/>
                  <a:gd name="connsiteY32" fmla="*/ 695494 h 1440180"/>
                  <a:gd name="connsiteX33" fmla="*/ 2112010 w 2112010"/>
                  <a:gd name="connsiteY33" fmla="*/ 708660 h 1440180"/>
                  <a:gd name="connsiteX34" fmla="*/ 2097167 w 2112010"/>
                  <a:gd name="connsiteY34" fmla="*/ 721826 h 1440180"/>
                  <a:gd name="connsiteX35" fmla="*/ 2007102 w 2112010"/>
                  <a:gd name="connsiteY35" fmla="*/ 762701 h 1440180"/>
                  <a:gd name="connsiteX36" fmla="*/ 1987494 w 2112010"/>
                  <a:gd name="connsiteY36" fmla="*/ 767607 h 1440180"/>
                  <a:gd name="connsiteX37" fmla="*/ 2042160 w 2112010"/>
                  <a:gd name="connsiteY37" fmla="*/ 820420 h 1440180"/>
                  <a:gd name="connsiteX38" fmla="*/ 1926122 w 2112010"/>
                  <a:gd name="connsiteY38" fmla="*/ 814961 h 1440180"/>
                  <a:gd name="connsiteX39" fmla="*/ 1946940 w 2112010"/>
                  <a:gd name="connsiteY39" fmla="*/ 841250 h 1440180"/>
                  <a:gd name="connsiteX40" fmla="*/ 1991361 w 2112010"/>
                  <a:gd name="connsiteY40" fmla="*/ 880745 h 1440180"/>
                  <a:gd name="connsiteX41" fmla="*/ 1991360 w 2112010"/>
                  <a:gd name="connsiteY41" fmla="*/ 880745 h 1440180"/>
                  <a:gd name="connsiteX42" fmla="*/ 1862873 w 2112010"/>
                  <a:gd name="connsiteY42" fmla="*/ 877481 h 1440180"/>
                  <a:gd name="connsiteX43" fmla="*/ 1836365 w 2112010"/>
                  <a:gd name="connsiteY43" fmla="*/ 875408 h 1440180"/>
                  <a:gd name="connsiteX44" fmla="*/ 1843382 w 2112010"/>
                  <a:gd name="connsiteY44" fmla="*/ 889618 h 1440180"/>
                  <a:gd name="connsiteX45" fmla="*/ 1882140 w 2112010"/>
                  <a:gd name="connsiteY45" fmla="*/ 944880 h 1440180"/>
                  <a:gd name="connsiteX46" fmla="*/ 1772303 w 2112010"/>
                  <a:gd name="connsiteY46" fmla="*/ 940406 h 1440180"/>
                  <a:gd name="connsiteX47" fmla="*/ 1805940 w 2112010"/>
                  <a:gd name="connsiteY47" fmla="*/ 998220 h 1440180"/>
                  <a:gd name="connsiteX48" fmla="*/ 1714461 w 2112010"/>
                  <a:gd name="connsiteY48" fmla="*/ 994065 h 1440180"/>
                  <a:gd name="connsiteX49" fmla="*/ 1752600 w 2112010"/>
                  <a:gd name="connsiteY49" fmla="*/ 1066800 h 1440180"/>
                  <a:gd name="connsiteX50" fmla="*/ 1654910 w 2112010"/>
                  <a:gd name="connsiteY50" fmla="*/ 1061876 h 1440180"/>
                  <a:gd name="connsiteX51" fmla="*/ 1676400 w 2112010"/>
                  <a:gd name="connsiteY51" fmla="*/ 1104900 h 1440180"/>
                  <a:gd name="connsiteX52" fmla="*/ 1550176 w 2112010"/>
                  <a:gd name="connsiteY52" fmla="*/ 1097680 h 1440180"/>
                  <a:gd name="connsiteX53" fmla="*/ 1577340 w 2112010"/>
                  <a:gd name="connsiteY53" fmla="*/ 1158240 h 1440180"/>
                  <a:gd name="connsiteX54" fmla="*/ 1455115 w 2112010"/>
                  <a:gd name="connsiteY54" fmla="*/ 1150455 h 1440180"/>
                  <a:gd name="connsiteX55" fmla="*/ 1478280 w 2112010"/>
                  <a:gd name="connsiteY55" fmla="*/ 1203960 h 1440180"/>
                  <a:gd name="connsiteX56" fmla="*/ 1362976 w 2112010"/>
                  <a:gd name="connsiteY56" fmla="*/ 1196351 h 1440180"/>
                  <a:gd name="connsiteX57" fmla="*/ 1402080 w 2112010"/>
                  <a:gd name="connsiteY57" fmla="*/ 1280160 h 1440180"/>
                  <a:gd name="connsiteX58" fmla="*/ 1293378 w 2112010"/>
                  <a:gd name="connsiteY58" fmla="*/ 1273504 h 1440180"/>
                  <a:gd name="connsiteX59" fmla="*/ 1318260 w 2112010"/>
                  <a:gd name="connsiteY59" fmla="*/ 1329690 h 1440180"/>
                  <a:gd name="connsiteX60" fmla="*/ 1232213 w 2112010"/>
                  <a:gd name="connsiteY60" fmla="*/ 1324139 h 1440180"/>
                  <a:gd name="connsiteX61" fmla="*/ 1257300 w 2112010"/>
                  <a:gd name="connsiteY61" fmla="*/ 1379220 h 1440180"/>
                  <a:gd name="connsiteX62" fmla="*/ 1105686 w 2112010"/>
                  <a:gd name="connsiteY62" fmla="*/ 1369709 h 1440180"/>
                  <a:gd name="connsiteX63" fmla="*/ 1120140 w 2112010"/>
                  <a:gd name="connsiteY63" fmla="*/ 1402080 h 1440180"/>
                  <a:gd name="connsiteX64" fmla="*/ 1010431 w 2112010"/>
                  <a:gd name="connsiteY64" fmla="*/ 1395060 h 1440180"/>
                  <a:gd name="connsiteX65" fmla="*/ 1028700 w 2112010"/>
                  <a:gd name="connsiteY65" fmla="*/ 1440180 h 1440180"/>
                  <a:gd name="connsiteX66" fmla="*/ 0 w 2112010"/>
                  <a:gd name="connsiteY66" fmla="*/ 720090 h 1440180"/>
                  <a:gd name="connsiteX67" fmla="*/ 1028700 w 2112010"/>
                  <a:gd name="connsiteY67" fmla="*/ 0 h 144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112010" h="1440180">
                    <a:moveTo>
                      <a:pt x="1028700" y="0"/>
                    </a:moveTo>
                    <a:lnTo>
                      <a:pt x="1010431" y="45120"/>
                    </a:lnTo>
                    <a:lnTo>
                      <a:pt x="1120140" y="38100"/>
                    </a:lnTo>
                    <a:lnTo>
                      <a:pt x="1105686" y="70471"/>
                    </a:lnTo>
                    <a:lnTo>
                      <a:pt x="1257300" y="60960"/>
                    </a:lnTo>
                    <a:lnTo>
                      <a:pt x="1232213" y="116041"/>
                    </a:lnTo>
                    <a:lnTo>
                      <a:pt x="1318260" y="110490"/>
                    </a:lnTo>
                    <a:lnTo>
                      <a:pt x="1293378" y="166676"/>
                    </a:lnTo>
                    <a:lnTo>
                      <a:pt x="1402080" y="160020"/>
                    </a:lnTo>
                    <a:lnTo>
                      <a:pt x="1362976" y="243829"/>
                    </a:lnTo>
                    <a:lnTo>
                      <a:pt x="1478280" y="236220"/>
                    </a:lnTo>
                    <a:lnTo>
                      <a:pt x="1455115" y="289725"/>
                    </a:lnTo>
                    <a:lnTo>
                      <a:pt x="1577340" y="281940"/>
                    </a:lnTo>
                    <a:lnTo>
                      <a:pt x="1550176" y="342500"/>
                    </a:lnTo>
                    <a:lnTo>
                      <a:pt x="1676400" y="335280"/>
                    </a:lnTo>
                    <a:lnTo>
                      <a:pt x="1654910" y="378304"/>
                    </a:lnTo>
                    <a:lnTo>
                      <a:pt x="1752600" y="373380"/>
                    </a:lnTo>
                    <a:lnTo>
                      <a:pt x="1714461" y="446115"/>
                    </a:lnTo>
                    <a:lnTo>
                      <a:pt x="1805940" y="441960"/>
                    </a:lnTo>
                    <a:lnTo>
                      <a:pt x="1769474" y="499937"/>
                    </a:lnTo>
                    <a:lnTo>
                      <a:pt x="1770034" y="499867"/>
                    </a:lnTo>
                    <a:cubicBezTo>
                      <a:pt x="1806246" y="496872"/>
                      <a:pt x="1843738" y="495300"/>
                      <a:pt x="1882140" y="495300"/>
                    </a:cubicBezTo>
                    <a:cubicBezTo>
                      <a:pt x="1867375" y="513557"/>
                      <a:pt x="1854456" y="531993"/>
                      <a:pt x="1843382" y="550562"/>
                    </a:cubicBezTo>
                    <a:lnTo>
                      <a:pt x="1836365" y="564772"/>
                    </a:lnTo>
                    <a:lnTo>
                      <a:pt x="1862873" y="562699"/>
                    </a:lnTo>
                    <a:cubicBezTo>
                      <a:pt x="1904376" y="560559"/>
                      <a:pt x="1947347" y="559435"/>
                      <a:pt x="1991360" y="559435"/>
                    </a:cubicBezTo>
                    <a:cubicBezTo>
                      <a:pt x="1974438" y="572483"/>
                      <a:pt x="1959631" y="585659"/>
                      <a:pt x="1946939" y="598930"/>
                    </a:cubicBezTo>
                    <a:lnTo>
                      <a:pt x="1936824" y="611703"/>
                    </a:lnTo>
                    <a:lnTo>
                      <a:pt x="2042161" y="607060"/>
                    </a:lnTo>
                    <a:cubicBezTo>
                      <a:pt x="2023932" y="620057"/>
                      <a:pt x="2009122" y="633244"/>
                      <a:pt x="1997729" y="646550"/>
                    </a:cubicBezTo>
                    <a:lnTo>
                      <a:pt x="1994764" y="651532"/>
                    </a:lnTo>
                    <a:lnTo>
                      <a:pt x="2007102" y="654619"/>
                    </a:lnTo>
                    <a:cubicBezTo>
                      <a:pt x="2043869" y="666886"/>
                      <a:pt x="2074344" y="680636"/>
                      <a:pt x="2097167" y="695494"/>
                    </a:cubicBezTo>
                    <a:lnTo>
                      <a:pt x="2112010" y="708660"/>
                    </a:lnTo>
                    <a:lnTo>
                      <a:pt x="2097167" y="721826"/>
                    </a:lnTo>
                    <a:cubicBezTo>
                      <a:pt x="2074344" y="736684"/>
                      <a:pt x="2043869" y="750434"/>
                      <a:pt x="2007102" y="762701"/>
                    </a:cubicBezTo>
                    <a:lnTo>
                      <a:pt x="1987494" y="767607"/>
                    </a:lnTo>
                    <a:lnTo>
                      <a:pt x="2042160" y="820420"/>
                    </a:lnTo>
                    <a:lnTo>
                      <a:pt x="1926122" y="814961"/>
                    </a:lnTo>
                    <a:lnTo>
                      <a:pt x="1946940" y="841250"/>
                    </a:lnTo>
                    <a:cubicBezTo>
                      <a:pt x="1959631" y="854521"/>
                      <a:pt x="1974439" y="867697"/>
                      <a:pt x="1991361" y="880745"/>
                    </a:cubicBezTo>
                    <a:lnTo>
                      <a:pt x="1991360" y="880745"/>
                    </a:lnTo>
                    <a:cubicBezTo>
                      <a:pt x="1947347" y="880745"/>
                      <a:pt x="1904376" y="879621"/>
                      <a:pt x="1862873" y="877481"/>
                    </a:cubicBezTo>
                    <a:lnTo>
                      <a:pt x="1836365" y="875408"/>
                    </a:lnTo>
                    <a:lnTo>
                      <a:pt x="1843382" y="889618"/>
                    </a:lnTo>
                    <a:cubicBezTo>
                      <a:pt x="1854456" y="908187"/>
                      <a:pt x="1867375" y="926623"/>
                      <a:pt x="1882140" y="944880"/>
                    </a:cubicBezTo>
                    <a:lnTo>
                      <a:pt x="1772303" y="940406"/>
                    </a:lnTo>
                    <a:lnTo>
                      <a:pt x="1805940" y="998220"/>
                    </a:lnTo>
                    <a:lnTo>
                      <a:pt x="1714461" y="994065"/>
                    </a:lnTo>
                    <a:lnTo>
                      <a:pt x="1752600" y="1066800"/>
                    </a:lnTo>
                    <a:lnTo>
                      <a:pt x="1654910" y="1061876"/>
                    </a:lnTo>
                    <a:lnTo>
                      <a:pt x="1676400" y="1104900"/>
                    </a:lnTo>
                    <a:lnTo>
                      <a:pt x="1550176" y="1097680"/>
                    </a:lnTo>
                    <a:lnTo>
                      <a:pt x="1577340" y="1158240"/>
                    </a:lnTo>
                    <a:lnTo>
                      <a:pt x="1455115" y="1150455"/>
                    </a:lnTo>
                    <a:lnTo>
                      <a:pt x="1478280" y="1203960"/>
                    </a:lnTo>
                    <a:lnTo>
                      <a:pt x="1362976" y="1196351"/>
                    </a:lnTo>
                    <a:lnTo>
                      <a:pt x="1402080" y="1280160"/>
                    </a:lnTo>
                    <a:lnTo>
                      <a:pt x="1293378" y="1273504"/>
                    </a:lnTo>
                    <a:lnTo>
                      <a:pt x="1318260" y="1329690"/>
                    </a:lnTo>
                    <a:lnTo>
                      <a:pt x="1232213" y="1324139"/>
                    </a:lnTo>
                    <a:lnTo>
                      <a:pt x="1257300" y="1379220"/>
                    </a:lnTo>
                    <a:lnTo>
                      <a:pt x="1105686" y="1369709"/>
                    </a:lnTo>
                    <a:lnTo>
                      <a:pt x="1120140" y="1402080"/>
                    </a:lnTo>
                    <a:lnTo>
                      <a:pt x="1010431" y="1395060"/>
                    </a:lnTo>
                    <a:lnTo>
                      <a:pt x="1028700" y="1440180"/>
                    </a:lnTo>
                    <a:cubicBezTo>
                      <a:pt x="460565" y="1440180"/>
                      <a:pt x="0" y="1117785"/>
                      <a:pt x="0" y="720090"/>
                    </a:cubicBezTo>
                    <a:cubicBezTo>
                      <a:pt x="0" y="322395"/>
                      <a:pt x="460565" y="0"/>
                      <a:pt x="102870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073DD6D-2852-491E-A9FE-5043F8CE6377}"/>
                  </a:ext>
                </a:extLst>
              </p:cNvPr>
              <p:cNvSpPr/>
              <p:nvPr/>
            </p:nvSpPr>
            <p:spPr>
              <a:xfrm rot="10800000">
                <a:off x="3703806" y="4797055"/>
                <a:ext cx="1430169" cy="420730"/>
              </a:xfrm>
              <a:custGeom>
                <a:avLst/>
                <a:gdLst>
                  <a:gd name="connsiteX0" fmla="*/ 698141 w 1430170"/>
                  <a:gd name="connsiteY0" fmla="*/ 420729 h 420729"/>
                  <a:gd name="connsiteX1" fmla="*/ 0 w 1430170"/>
                  <a:gd name="connsiteY1" fmla="*/ 4212 h 420729"/>
                  <a:gd name="connsiteX2" fmla="*/ 712 w 1430170"/>
                  <a:gd name="connsiteY2" fmla="*/ 0 h 420729"/>
                  <a:gd name="connsiteX3" fmla="*/ 1430170 w 1430170"/>
                  <a:gd name="connsiteY3" fmla="*/ 0 h 420729"/>
                  <a:gd name="connsiteX4" fmla="*/ 1423270 w 1430170"/>
                  <a:gd name="connsiteY4" fmla="*/ 5216 h 420729"/>
                  <a:gd name="connsiteX5" fmla="*/ 1362147 w 1430170"/>
                  <a:gd name="connsiteY5" fmla="*/ 28859 h 420729"/>
                  <a:gd name="connsiteX6" fmla="*/ 1348839 w 1430170"/>
                  <a:gd name="connsiteY6" fmla="*/ 31697 h 420729"/>
                  <a:gd name="connsiteX7" fmla="*/ 1385939 w 1430170"/>
                  <a:gd name="connsiteY7" fmla="*/ 62245 h 420729"/>
                  <a:gd name="connsiteX8" fmla="*/ 1307188 w 1430170"/>
                  <a:gd name="connsiteY8" fmla="*/ 59088 h 420729"/>
                  <a:gd name="connsiteX9" fmla="*/ 1321317 w 1430170"/>
                  <a:gd name="connsiteY9" fmla="*/ 74294 h 420729"/>
                  <a:gd name="connsiteX10" fmla="*/ 1351464 w 1430170"/>
                  <a:gd name="connsiteY10" fmla="*/ 97139 h 420729"/>
                  <a:gd name="connsiteX11" fmla="*/ 1351463 w 1430170"/>
                  <a:gd name="connsiteY11" fmla="*/ 97139 h 420729"/>
                  <a:gd name="connsiteX12" fmla="*/ 1264264 w 1430170"/>
                  <a:gd name="connsiteY12" fmla="*/ 95251 h 420729"/>
                  <a:gd name="connsiteX13" fmla="*/ 1246274 w 1430170"/>
                  <a:gd name="connsiteY13" fmla="*/ 94052 h 420729"/>
                  <a:gd name="connsiteX14" fmla="*/ 1251036 w 1430170"/>
                  <a:gd name="connsiteY14" fmla="*/ 102271 h 420729"/>
                  <a:gd name="connsiteX15" fmla="*/ 1277339 w 1430170"/>
                  <a:gd name="connsiteY15" fmla="*/ 134236 h 420729"/>
                  <a:gd name="connsiteX16" fmla="*/ 1202797 w 1430170"/>
                  <a:gd name="connsiteY16" fmla="*/ 131648 h 420729"/>
                  <a:gd name="connsiteX17" fmla="*/ 1225625 w 1430170"/>
                  <a:gd name="connsiteY17" fmla="*/ 165089 h 420729"/>
                  <a:gd name="connsiteX18" fmla="*/ 1163542 w 1430170"/>
                  <a:gd name="connsiteY18" fmla="*/ 162686 h 420729"/>
                  <a:gd name="connsiteX19" fmla="*/ 1189425 w 1430170"/>
                  <a:gd name="connsiteY19" fmla="*/ 204757 h 420729"/>
                  <a:gd name="connsiteX20" fmla="*/ 1123127 w 1430170"/>
                  <a:gd name="connsiteY20" fmla="*/ 201909 h 420729"/>
                  <a:gd name="connsiteX21" fmla="*/ 1137711 w 1430170"/>
                  <a:gd name="connsiteY21" fmla="*/ 226795 h 420729"/>
                  <a:gd name="connsiteX22" fmla="*/ 1052048 w 1430170"/>
                  <a:gd name="connsiteY22" fmla="*/ 222619 h 420729"/>
                  <a:gd name="connsiteX23" fmla="*/ 1070483 w 1430170"/>
                  <a:gd name="connsiteY23" fmla="*/ 257648 h 420729"/>
                  <a:gd name="connsiteX24" fmla="*/ 987533 w 1430170"/>
                  <a:gd name="connsiteY24" fmla="*/ 253145 h 420729"/>
                  <a:gd name="connsiteX25" fmla="*/ 1003254 w 1430170"/>
                  <a:gd name="connsiteY25" fmla="*/ 284094 h 420729"/>
                  <a:gd name="connsiteX26" fmla="*/ 925002 w 1430170"/>
                  <a:gd name="connsiteY26" fmla="*/ 279693 h 420729"/>
                  <a:gd name="connsiteX27" fmla="*/ 951540 w 1430170"/>
                  <a:gd name="connsiteY27" fmla="*/ 328170 h 420729"/>
                  <a:gd name="connsiteX28" fmla="*/ 877769 w 1430170"/>
                  <a:gd name="connsiteY28" fmla="*/ 324320 h 420729"/>
                  <a:gd name="connsiteX29" fmla="*/ 894655 w 1430170"/>
                  <a:gd name="connsiteY29" fmla="*/ 356819 h 420729"/>
                  <a:gd name="connsiteX30" fmla="*/ 836258 w 1430170"/>
                  <a:gd name="connsiteY30" fmla="*/ 353608 h 420729"/>
                  <a:gd name="connsiteX31" fmla="*/ 853284 w 1430170"/>
                  <a:gd name="connsiteY31" fmla="*/ 385468 h 420729"/>
                  <a:gd name="connsiteX32" fmla="*/ 750389 w 1430170"/>
                  <a:gd name="connsiteY32" fmla="*/ 379967 h 420729"/>
                  <a:gd name="connsiteX33" fmla="*/ 760198 w 1430170"/>
                  <a:gd name="connsiteY33" fmla="*/ 398691 h 420729"/>
                  <a:gd name="connsiteX34" fmla="*/ 685743 w 1430170"/>
                  <a:gd name="connsiteY34" fmla="*/ 394631 h 42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430170" h="420729">
                    <a:moveTo>
                      <a:pt x="698141" y="420729"/>
                    </a:moveTo>
                    <a:cubicBezTo>
                      <a:pt x="312569" y="420729"/>
                      <a:pt x="0" y="234248"/>
                      <a:pt x="0" y="4212"/>
                    </a:cubicBezTo>
                    <a:lnTo>
                      <a:pt x="712" y="0"/>
                    </a:lnTo>
                    <a:lnTo>
                      <a:pt x="1430170" y="0"/>
                    </a:lnTo>
                    <a:lnTo>
                      <a:pt x="1423270" y="5216"/>
                    </a:lnTo>
                    <a:cubicBezTo>
                      <a:pt x="1407781" y="13811"/>
                      <a:pt x="1387099" y="21764"/>
                      <a:pt x="1362147" y="28859"/>
                    </a:cubicBezTo>
                    <a:lnTo>
                      <a:pt x="1348839" y="31697"/>
                    </a:lnTo>
                    <a:lnTo>
                      <a:pt x="1385939" y="62245"/>
                    </a:lnTo>
                    <a:lnTo>
                      <a:pt x="1307188" y="59088"/>
                    </a:lnTo>
                    <a:lnTo>
                      <a:pt x="1321317" y="74294"/>
                    </a:lnTo>
                    <a:cubicBezTo>
                      <a:pt x="1329930" y="81970"/>
                      <a:pt x="1339979" y="89592"/>
                      <a:pt x="1351464" y="97139"/>
                    </a:cubicBezTo>
                    <a:lnTo>
                      <a:pt x="1351463" y="97139"/>
                    </a:lnTo>
                    <a:cubicBezTo>
                      <a:pt x="1321593" y="97139"/>
                      <a:pt x="1292430" y="96489"/>
                      <a:pt x="1264264" y="95251"/>
                    </a:cubicBezTo>
                    <a:lnTo>
                      <a:pt x="1246274" y="94052"/>
                    </a:lnTo>
                    <a:lnTo>
                      <a:pt x="1251036" y="102271"/>
                    </a:lnTo>
                    <a:cubicBezTo>
                      <a:pt x="1258551" y="113012"/>
                      <a:pt x="1267319" y="123676"/>
                      <a:pt x="1277339" y="134236"/>
                    </a:cubicBezTo>
                    <a:lnTo>
                      <a:pt x="1202797" y="131648"/>
                    </a:lnTo>
                    <a:lnTo>
                      <a:pt x="1225625" y="165089"/>
                    </a:lnTo>
                    <a:lnTo>
                      <a:pt x="1163542" y="162686"/>
                    </a:lnTo>
                    <a:lnTo>
                      <a:pt x="1189425" y="204757"/>
                    </a:lnTo>
                    <a:lnTo>
                      <a:pt x="1123127" y="201909"/>
                    </a:lnTo>
                    <a:lnTo>
                      <a:pt x="1137711" y="226795"/>
                    </a:lnTo>
                    <a:lnTo>
                      <a:pt x="1052048" y="222619"/>
                    </a:lnTo>
                    <a:lnTo>
                      <a:pt x="1070483" y="257648"/>
                    </a:lnTo>
                    <a:lnTo>
                      <a:pt x="987533" y="253145"/>
                    </a:lnTo>
                    <a:lnTo>
                      <a:pt x="1003254" y="284094"/>
                    </a:lnTo>
                    <a:lnTo>
                      <a:pt x="925002" y="279693"/>
                    </a:lnTo>
                    <a:lnTo>
                      <a:pt x="951540" y="328170"/>
                    </a:lnTo>
                    <a:lnTo>
                      <a:pt x="877769" y="324320"/>
                    </a:lnTo>
                    <a:lnTo>
                      <a:pt x="894655" y="356819"/>
                    </a:lnTo>
                    <a:lnTo>
                      <a:pt x="836258" y="353608"/>
                    </a:lnTo>
                    <a:lnTo>
                      <a:pt x="853284" y="385468"/>
                    </a:lnTo>
                    <a:lnTo>
                      <a:pt x="750389" y="379967"/>
                    </a:lnTo>
                    <a:lnTo>
                      <a:pt x="760198" y="398691"/>
                    </a:lnTo>
                    <a:lnTo>
                      <a:pt x="685743" y="394631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EDF3EDE-54F1-45D7-B318-CBC0AB0BDB16}"/>
                </a:ext>
              </a:extLst>
            </p:cNvPr>
            <p:cNvGrpSpPr/>
            <p:nvPr/>
          </p:nvGrpSpPr>
          <p:grpSpPr>
            <a:xfrm rot="18900000">
              <a:off x="4706659" y="5458260"/>
              <a:ext cx="1476745" cy="858256"/>
              <a:chOff x="3700631" y="4796241"/>
              <a:chExt cx="1433344" cy="833034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459DA190-228F-49B0-9015-3303D4E4A3D0}"/>
                  </a:ext>
                </a:extLst>
              </p:cNvPr>
              <p:cNvSpPr/>
              <p:nvPr/>
            </p:nvSpPr>
            <p:spPr>
              <a:xfrm rot="10800000">
                <a:off x="3700631" y="4796241"/>
                <a:ext cx="1433344" cy="833034"/>
              </a:xfrm>
              <a:custGeom>
                <a:avLst/>
                <a:gdLst>
                  <a:gd name="connsiteX0" fmla="*/ 1028700 w 2112010"/>
                  <a:gd name="connsiteY0" fmla="*/ 0 h 1440180"/>
                  <a:gd name="connsiteX1" fmla="*/ 1010431 w 2112010"/>
                  <a:gd name="connsiteY1" fmla="*/ 45120 h 1440180"/>
                  <a:gd name="connsiteX2" fmla="*/ 1120140 w 2112010"/>
                  <a:gd name="connsiteY2" fmla="*/ 38100 h 1440180"/>
                  <a:gd name="connsiteX3" fmla="*/ 1105686 w 2112010"/>
                  <a:gd name="connsiteY3" fmla="*/ 70471 h 1440180"/>
                  <a:gd name="connsiteX4" fmla="*/ 1257300 w 2112010"/>
                  <a:gd name="connsiteY4" fmla="*/ 60960 h 1440180"/>
                  <a:gd name="connsiteX5" fmla="*/ 1232213 w 2112010"/>
                  <a:gd name="connsiteY5" fmla="*/ 116041 h 1440180"/>
                  <a:gd name="connsiteX6" fmla="*/ 1318260 w 2112010"/>
                  <a:gd name="connsiteY6" fmla="*/ 110490 h 1440180"/>
                  <a:gd name="connsiteX7" fmla="*/ 1293378 w 2112010"/>
                  <a:gd name="connsiteY7" fmla="*/ 166676 h 1440180"/>
                  <a:gd name="connsiteX8" fmla="*/ 1402080 w 2112010"/>
                  <a:gd name="connsiteY8" fmla="*/ 160020 h 1440180"/>
                  <a:gd name="connsiteX9" fmla="*/ 1362976 w 2112010"/>
                  <a:gd name="connsiteY9" fmla="*/ 243829 h 1440180"/>
                  <a:gd name="connsiteX10" fmla="*/ 1478280 w 2112010"/>
                  <a:gd name="connsiteY10" fmla="*/ 236220 h 1440180"/>
                  <a:gd name="connsiteX11" fmla="*/ 1455115 w 2112010"/>
                  <a:gd name="connsiteY11" fmla="*/ 289725 h 1440180"/>
                  <a:gd name="connsiteX12" fmla="*/ 1577340 w 2112010"/>
                  <a:gd name="connsiteY12" fmla="*/ 281940 h 1440180"/>
                  <a:gd name="connsiteX13" fmla="*/ 1550176 w 2112010"/>
                  <a:gd name="connsiteY13" fmla="*/ 342500 h 1440180"/>
                  <a:gd name="connsiteX14" fmla="*/ 1676400 w 2112010"/>
                  <a:gd name="connsiteY14" fmla="*/ 335280 h 1440180"/>
                  <a:gd name="connsiteX15" fmla="*/ 1654910 w 2112010"/>
                  <a:gd name="connsiteY15" fmla="*/ 378304 h 1440180"/>
                  <a:gd name="connsiteX16" fmla="*/ 1752600 w 2112010"/>
                  <a:gd name="connsiteY16" fmla="*/ 373380 h 1440180"/>
                  <a:gd name="connsiteX17" fmla="*/ 1714461 w 2112010"/>
                  <a:gd name="connsiteY17" fmla="*/ 446115 h 1440180"/>
                  <a:gd name="connsiteX18" fmla="*/ 1805940 w 2112010"/>
                  <a:gd name="connsiteY18" fmla="*/ 441960 h 1440180"/>
                  <a:gd name="connsiteX19" fmla="*/ 1769474 w 2112010"/>
                  <a:gd name="connsiteY19" fmla="*/ 499937 h 1440180"/>
                  <a:gd name="connsiteX20" fmla="*/ 1770034 w 2112010"/>
                  <a:gd name="connsiteY20" fmla="*/ 499867 h 1440180"/>
                  <a:gd name="connsiteX21" fmla="*/ 1882140 w 2112010"/>
                  <a:gd name="connsiteY21" fmla="*/ 495300 h 1440180"/>
                  <a:gd name="connsiteX22" fmla="*/ 1843382 w 2112010"/>
                  <a:gd name="connsiteY22" fmla="*/ 550562 h 1440180"/>
                  <a:gd name="connsiteX23" fmla="*/ 1836365 w 2112010"/>
                  <a:gd name="connsiteY23" fmla="*/ 564772 h 1440180"/>
                  <a:gd name="connsiteX24" fmla="*/ 1862873 w 2112010"/>
                  <a:gd name="connsiteY24" fmla="*/ 562699 h 1440180"/>
                  <a:gd name="connsiteX25" fmla="*/ 1991360 w 2112010"/>
                  <a:gd name="connsiteY25" fmla="*/ 559435 h 1440180"/>
                  <a:gd name="connsiteX26" fmla="*/ 1946939 w 2112010"/>
                  <a:gd name="connsiteY26" fmla="*/ 598930 h 1440180"/>
                  <a:gd name="connsiteX27" fmla="*/ 1936824 w 2112010"/>
                  <a:gd name="connsiteY27" fmla="*/ 611703 h 1440180"/>
                  <a:gd name="connsiteX28" fmla="*/ 2042161 w 2112010"/>
                  <a:gd name="connsiteY28" fmla="*/ 607060 h 1440180"/>
                  <a:gd name="connsiteX29" fmla="*/ 1997729 w 2112010"/>
                  <a:gd name="connsiteY29" fmla="*/ 646550 h 1440180"/>
                  <a:gd name="connsiteX30" fmla="*/ 1994764 w 2112010"/>
                  <a:gd name="connsiteY30" fmla="*/ 651532 h 1440180"/>
                  <a:gd name="connsiteX31" fmla="*/ 2007102 w 2112010"/>
                  <a:gd name="connsiteY31" fmla="*/ 654619 h 1440180"/>
                  <a:gd name="connsiteX32" fmla="*/ 2097167 w 2112010"/>
                  <a:gd name="connsiteY32" fmla="*/ 695494 h 1440180"/>
                  <a:gd name="connsiteX33" fmla="*/ 2112010 w 2112010"/>
                  <a:gd name="connsiteY33" fmla="*/ 708660 h 1440180"/>
                  <a:gd name="connsiteX34" fmla="*/ 2097167 w 2112010"/>
                  <a:gd name="connsiteY34" fmla="*/ 721826 h 1440180"/>
                  <a:gd name="connsiteX35" fmla="*/ 2007102 w 2112010"/>
                  <a:gd name="connsiteY35" fmla="*/ 762701 h 1440180"/>
                  <a:gd name="connsiteX36" fmla="*/ 1987494 w 2112010"/>
                  <a:gd name="connsiteY36" fmla="*/ 767607 h 1440180"/>
                  <a:gd name="connsiteX37" fmla="*/ 2042160 w 2112010"/>
                  <a:gd name="connsiteY37" fmla="*/ 820420 h 1440180"/>
                  <a:gd name="connsiteX38" fmla="*/ 1926122 w 2112010"/>
                  <a:gd name="connsiteY38" fmla="*/ 814961 h 1440180"/>
                  <a:gd name="connsiteX39" fmla="*/ 1946940 w 2112010"/>
                  <a:gd name="connsiteY39" fmla="*/ 841250 h 1440180"/>
                  <a:gd name="connsiteX40" fmla="*/ 1991361 w 2112010"/>
                  <a:gd name="connsiteY40" fmla="*/ 880745 h 1440180"/>
                  <a:gd name="connsiteX41" fmla="*/ 1991360 w 2112010"/>
                  <a:gd name="connsiteY41" fmla="*/ 880745 h 1440180"/>
                  <a:gd name="connsiteX42" fmla="*/ 1862873 w 2112010"/>
                  <a:gd name="connsiteY42" fmla="*/ 877481 h 1440180"/>
                  <a:gd name="connsiteX43" fmla="*/ 1836365 w 2112010"/>
                  <a:gd name="connsiteY43" fmla="*/ 875408 h 1440180"/>
                  <a:gd name="connsiteX44" fmla="*/ 1843382 w 2112010"/>
                  <a:gd name="connsiteY44" fmla="*/ 889618 h 1440180"/>
                  <a:gd name="connsiteX45" fmla="*/ 1882140 w 2112010"/>
                  <a:gd name="connsiteY45" fmla="*/ 944880 h 1440180"/>
                  <a:gd name="connsiteX46" fmla="*/ 1772303 w 2112010"/>
                  <a:gd name="connsiteY46" fmla="*/ 940406 h 1440180"/>
                  <a:gd name="connsiteX47" fmla="*/ 1805940 w 2112010"/>
                  <a:gd name="connsiteY47" fmla="*/ 998220 h 1440180"/>
                  <a:gd name="connsiteX48" fmla="*/ 1714461 w 2112010"/>
                  <a:gd name="connsiteY48" fmla="*/ 994065 h 1440180"/>
                  <a:gd name="connsiteX49" fmla="*/ 1752600 w 2112010"/>
                  <a:gd name="connsiteY49" fmla="*/ 1066800 h 1440180"/>
                  <a:gd name="connsiteX50" fmla="*/ 1654910 w 2112010"/>
                  <a:gd name="connsiteY50" fmla="*/ 1061876 h 1440180"/>
                  <a:gd name="connsiteX51" fmla="*/ 1676400 w 2112010"/>
                  <a:gd name="connsiteY51" fmla="*/ 1104900 h 1440180"/>
                  <a:gd name="connsiteX52" fmla="*/ 1550176 w 2112010"/>
                  <a:gd name="connsiteY52" fmla="*/ 1097680 h 1440180"/>
                  <a:gd name="connsiteX53" fmla="*/ 1577340 w 2112010"/>
                  <a:gd name="connsiteY53" fmla="*/ 1158240 h 1440180"/>
                  <a:gd name="connsiteX54" fmla="*/ 1455115 w 2112010"/>
                  <a:gd name="connsiteY54" fmla="*/ 1150455 h 1440180"/>
                  <a:gd name="connsiteX55" fmla="*/ 1478280 w 2112010"/>
                  <a:gd name="connsiteY55" fmla="*/ 1203960 h 1440180"/>
                  <a:gd name="connsiteX56" fmla="*/ 1362976 w 2112010"/>
                  <a:gd name="connsiteY56" fmla="*/ 1196351 h 1440180"/>
                  <a:gd name="connsiteX57" fmla="*/ 1402080 w 2112010"/>
                  <a:gd name="connsiteY57" fmla="*/ 1280160 h 1440180"/>
                  <a:gd name="connsiteX58" fmla="*/ 1293378 w 2112010"/>
                  <a:gd name="connsiteY58" fmla="*/ 1273504 h 1440180"/>
                  <a:gd name="connsiteX59" fmla="*/ 1318260 w 2112010"/>
                  <a:gd name="connsiteY59" fmla="*/ 1329690 h 1440180"/>
                  <a:gd name="connsiteX60" fmla="*/ 1232213 w 2112010"/>
                  <a:gd name="connsiteY60" fmla="*/ 1324139 h 1440180"/>
                  <a:gd name="connsiteX61" fmla="*/ 1257300 w 2112010"/>
                  <a:gd name="connsiteY61" fmla="*/ 1379220 h 1440180"/>
                  <a:gd name="connsiteX62" fmla="*/ 1105686 w 2112010"/>
                  <a:gd name="connsiteY62" fmla="*/ 1369709 h 1440180"/>
                  <a:gd name="connsiteX63" fmla="*/ 1120140 w 2112010"/>
                  <a:gd name="connsiteY63" fmla="*/ 1402080 h 1440180"/>
                  <a:gd name="connsiteX64" fmla="*/ 1010431 w 2112010"/>
                  <a:gd name="connsiteY64" fmla="*/ 1395060 h 1440180"/>
                  <a:gd name="connsiteX65" fmla="*/ 1028700 w 2112010"/>
                  <a:gd name="connsiteY65" fmla="*/ 1440180 h 1440180"/>
                  <a:gd name="connsiteX66" fmla="*/ 0 w 2112010"/>
                  <a:gd name="connsiteY66" fmla="*/ 720090 h 1440180"/>
                  <a:gd name="connsiteX67" fmla="*/ 1028700 w 2112010"/>
                  <a:gd name="connsiteY67" fmla="*/ 0 h 144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112010" h="1440180">
                    <a:moveTo>
                      <a:pt x="1028700" y="0"/>
                    </a:moveTo>
                    <a:lnTo>
                      <a:pt x="1010431" y="45120"/>
                    </a:lnTo>
                    <a:lnTo>
                      <a:pt x="1120140" y="38100"/>
                    </a:lnTo>
                    <a:lnTo>
                      <a:pt x="1105686" y="70471"/>
                    </a:lnTo>
                    <a:lnTo>
                      <a:pt x="1257300" y="60960"/>
                    </a:lnTo>
                    <a:lnTo>
                      <a:pt x="1232213" y="116041"/>
                    </a:lnTo>
                    <a:lnTo>
                      <a:pt x="1318260" y="110490"/>
                    </a:lnTo>
                    <a:lnTo>
                      <a:pt x="1293378" y="166676"/>
                    </a:lnTo>
                    <a:lnTo>
                      <a:pt x="1402080" y="160020"/>
                    </a:lnTo>
                    <a:lnTo>
                      <a:pt x="1362976" y="243829"/>
                    </a:lnTo>
                    <a:lnTo>
                      <a:pt x="1478280" y="236220"/>
                    </a:lnTo>
                    <a:lnTo>
                      <a:pt x="1455115" y="289725"/>
                    </a:lnTo>
                    <a:lnTo>
                      <a:pt x="1577340" y="281940"/>
                    </a:lnTo>
                    <a:lnTo>
                      <a:pt x="1550176" y="342500"/>
                    </a:lnTo>
                    <a:lnTo>
                      <a:pt x="1676400" y="335280"/>
                    </a:lnTo>
                    <a:lnTo>
                      <a:pt x="1654910" y="378304"/>
                    </a:lnTo>
                    <a:lnTo>
                      <a:pt x="1752600" y="373380"/>
                    </a:lnTo>
                    <a:lnTo>
                      <a:pt x="1714461" y="446115"/>
                    </a:lnTo>
                    <a:lnTo>
                      <a:pt x="1805940" y="441960"/>
                    </a:lnTo>
                    <a:lnTo>
                      <a:pt x="1769474" y="499937"/>
                    </a:lnTo>
                    <a:lnTo>
                      <a:pt x="1770034" y="499867"/>
                    </a:lnTo>
                    <a:cubicBezTo>
                      <a:pt x="1806246" y="496872"/>
                      <a:pt x="1843738" y="495300"/>
                      <a:pt x="1882140" y="495300"/>
                    </a:cubicBezTo>
                    <a:cubicBezTo>
                      <a:pt x="1867375" y="513557"/>
                      <a:pt x="1854456" y="531993"/>
                      <a:pt x="1843382" y="550562"/>
                    </a:cubicBezTo>
                    <a:lnTo>
                      <a:pt x="1836365" y="564772"/>
                    </a:lnTo>
                    <a:lnTo>
                      <a:pt x="1862873" y="562699"/>
                    </a:lnTo>
                    <a:cubicBezTo>
                      <a:pt x="1904376" y="560559"/>
                      <a:pt x="1947347" y="559435"/>
                      <a:pt x="1991360" y="559435"/>
                    </a:cubicBezTo>
                    <a:cubicBezTo>
                      <a:pt x="1974438" y="572483"/>
                      <a:pt x="1959631" y="585659"/>
                      <a:pt x="1946939" y="598930"/>
                    </a:cubicBezTo>
                    <a:lnTo>
                      <a:pt x="1936824" y="611703"/>
                    </a:lnTo>
                    <a:lnTo>
                      <a:pt x="2042161" y="607060"/>
                    </a:lnTo>
                    <a:cubicBezTo>
                      <a:pt x="2023932" y="620057"/>
                      <a:pt x="2009122" y="633244"/>
                      <a:pt x="1997729" y="646550"/>
                    </a:cubicBezTo>
                    <a:lnTo>
                      <a:pt x="1994764" y="651532"/>
                    </a:lnTo>
                    <a:lnTo>
                      <a:pt x="2007102" y="654619"/>
                    </a:lnTo>
                    <a:cubicBezTo>
                      <a:pt x="2043869" y="666886"/>
                      <a:pt x="2074344" y="680636"/>
                      <a:pt x="2097167" y="695494"/>
                    </a:cubicBezTo>
                    <a:lnTo>
                      <a:pt x="2112010" y="708660"/>
                    </a:lnTo>
                    <a:lnTo>
                      <a:pt x="2097167" y="721826"/>
                    </a:lnTo>
                    <a:cubicBezTo>
                      <a:pt x="2074344" y="736684"/>
                      <a:pt x="2043869" y="750434"/>
                      <a:pt x="2007102" y="762701"/>
                    </a:cubicBezTo>
                    <a:lnTo>
                      <a:pt x="1987494" y="767607"/>
                    </a:lnTo>
                    <a:lnTo>
                      <a:pt x="2042160" y="820420"/>
                    </a:lnTo>
                    <a:lnTo>
                      <a:pt x="1926122" y="814961"/>
                    </a:lnTo>
                    <a:lnTo>
                      <a:pt x="1946940" y="841250"/>
                    </a:lnTo>
                    <a:cubicBezTo>
                      <a:pt x="1959631" y="854521"/>
                      <a:pt x="1974439" y="867697"/>
                      <a:pt x="1991361" y="880745"/>
                    </a:cubicBezTo>
                    <a:lnTo>
                      <a:pt x="1991360" y="880745"/>
                    </a:lnTo>
                    <a:cubicBezTo>
                      <a:pt x="1947347" y="880745"/>
                      <a:pt x="1904376" y="879621"/>
                      <a:pt x="1862873" y="877481"/>
                    </a:cubicBezTo>
                    <a:lnTo>
                      <a:pt x="1836365" y="875408"/>
                    </a:lnTo>
                    <a:lnTo>
                      <a:pt x="1843382" y="889618"/>
                    </a:lnTo>
                    <a:cubicBezTo>
                      <a:pt x="1854456" y="908187"/>
                      <a:pt x="1867375" y="926623"/>
                      <a:pt x="1882140" y="944880"/>
                    </a:cubicBezTo>
                    <a:lnTo>
                      <a:pt x="1772303" y="940406"/>
                    </a:lnTo>
                    <a:lnTo>
                      <a:pt x="1805940" y="998220"/>
                    </a:lnTo>
                    <a:lnTo>
                      <a:pt x="1714461" y="994065"/>
                    </a:lnTo>
                    <a:lnTo>
                      <a:pt x="1752600" y="1066800"/>
                    </a:lnTo>
                    <a:lnTo>
                      <a:pt x="1654910" y="1061876"/>
                    </a:lnTo>
                    <a:lnTo>
                      <a:pt x="1676400" y="1104900"/>
                    </a:lnTo>
                    <a:lnTo>
                      <a:pt x="1550176" y="1097680"/>
                    </a:lnTo>
                    <a:lnTo>
                      <a:pt x="1577340" y="1158240"/>
                    </a:lnTo>
                    <a:lnTo>
                      <a:pt x="1455115" y="1150455"/>
                    </a:lnTo>
                    <a:lnTo>
                      <a:pt x="1478280" y="1203960"/>
                    </a:lnTo>
                    <a:lnTo>
                      <a:pt x="1362976" y="1196351"/>
                    </a:lnTo>
                    <a:lnTo>
                      <a:pt x="1402080" y="1280160"/>
                    </a:lnTo>
                    <a:lnTo>
                      <a:pt x="1293378" y="1273504"/>
                    </a:lnTo>
                    <a:lnTo>
                      <a:pt x="1318260" y="1329690"/>
                    </a:lnTo>
                    <a:lnTo>
                      <a:pt x="1232213" y="1324139"/>
                    </a:lnTo>
                    <a:lnTo>
                      <a:pt x="1257300" y="1379220"/>
                    </a:lnTo>
                    <a:lnTo>
                      <a:pt x="1105686" y="1369709"/>
                    </a:lnTo>
                    <a:lnTo>
                      <a:pt x="1120140" y="1402080"/>
                    </a:lnTo>
                    <a:lnTo>
                      <a:pt x="1010431" y="1395060"/>
                    </a:lnTo>
                    <a:lnTo>
                      <a:pt x="1028700" y="1440180"/>
                    </a:lnTo>
                    <a:cubicBezTo>
                      <a:pt x="460565" y="1440180"/>
                      <a:pt x="0" y="1117785"/>
                      <a:pt x="0" y="720090"/>
                    </a:cubicBezTo>
                    <a:cubicBezTo>
                      <a:pt x="0" y="322395"/>
                      <a:pt x="460565" y="0"/>
                      <a:pt x="1028700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4668FB80-066B-48C3-AA4D-60DFF72A627A}"/>
                  </a:ext>
                </a:extLst>
              </p:cNvPr>
              <p:cNvSpPr/>
              <p:nvPr/>
            </p:nvSpPr>
            <p:spPr>
              <a:xfrm rot="10800000">
                <a:off x="3703805" y="4797057"/>
                <a:ext cx="1430170" cy="420729"/>
              </a:xfrm>
              <a:custGeom>
                <a:avLst/>
                <a:gdLst>
                  <a:gd name="connsiteX0" fmla="*/ 698141 w 1430170"/>
                  <a:gd name="connsiteY0" fmla="*/ 420729 h 420729"/>
                  <a:gd name="connsiteX1" fmla="*/ 0 w 1430170"/>
                  <a:gd name="connsiteY1" fmla="*/ 4212 h 420729"/>
                  <a:gd name="connsiteX2" fmla="*/ 712 w 1430170"/>
                  <a:gd name="connsiteY2" fmla="*/ 0 h 420729"/>
                  <a:gd name="connsiteX3" fmla="*/ 1430170 w 1430170"/>
                  <a:gd name="connsiteY3" fmla="*/ 0 h 420729"/>
                  <a:gd name="connsiteX4" fmla="*/ 1423270 w 1430170"/>
                  <a:gd name="connsiteY4" fmla="*/ 5216 h 420729"/>
                  <a:gd name="connsiteX5" fmla="*/ 1362147 w 1430170"/>
                  <a:gd name="connsiteY5" fmla="*/ 28859 h 420729"/>
                  <a:gd name="connsiteX6" fmla="*/ 1348839 w 1430170"/>
                  <a:gd name="connsiteY6" fmla="*/ 31697 h 420729"/>
                  <a:gd name="connsiteX7" fmla="*/ 1385939 w 1430170"/>
                  <a:gd name="connsiteY7" fmla="*/ 62245 h 420729"/>
                  <a:gd name="connsiteX8" fmla="*/ 1307188 w 1430170"/>
                  <a:gd name="connsiteY8" fmla="*/ 59088 h 420729"/>
                  <a:gd name="connsiteX9" fmla="*/ 1321317 w 1430170"/>
                  <a:gd name="connsiteY9" fmla="*/ 74294 h 420729"/>
                  <a:gd name="connsiteX10" fmla="*/ 1351464 w 1430170"/>
                  <a:gd name="connsiteY10" fmla="*/ 97139 h 420729"/>
                  <a:gd name="connsiteX11" fmla="*/ 1351463 w 1430170"/>
                  <a:gd name="connsiteY11" fmla="*/ 97139 h 420729"/>
                  <a:gd name="connsiteX12" fmla="*/ 1264264 w 1430170"/>
                  <a:gd name="connsiteY12" fmla="*/ 95251 h 420729"/>
                  <a:gd name="connsiteX13" fmla="*/ 1246274 w 1430170"/>
                  <a:gd name="connsiteY13" fmla="*/ 94052 h 420729"/>
                  <a:gd name="connsiteX14" fmla="*/ 1251036 w 1430170"/>
                  <a:gd name="connsiteY14" fmla="*/ 102271 h 420729"/>
                  <a:gd name="connsiteX15" fmla="*/ 1277339 w 1430170"/>
                  <a:gd name="connsiteY15" fmla="*/ 134236 h 420729"/>
                  <a:gd name="connsiteX16" fmla="*/ 1202797 w 1430170"/>
                  <a:gd name="connsiteY16" fmla="*/ 131648 h 420729"/>
                  <a:gd name="connsiteX17" fmla="*/ 1225625 w 1430170"/>
                  <a:gd name="connsiteY17" fmla="*/ 165089 h 420729"/>
                  <a:gd name="connsiteX18" fmla="*/ 1163542 w 1430170"/>
                  <a:gd name="connsiteY18" fmla="*/ 162686 h 420729"/>
                  <a:gd name="connsiteX19" fmla="*/ 1189425 w 1430170"/>
                  <a:gd name="connsiteY19" fmla="*/ 204757 h 420729"/>
                  <a:gd name="connsiteX20" fmla="*/ 1123127 w 1430170"/>
                  <a:gd name="connsiteY20" fmla="*/ 201909 h 420729"/>
                  <a:gd name="connsiteX21" fmla="*/ 1137711 w 1430170"/>
                  <a:gd name="connsiteY21" fmla="*/ 226795 h 420729"/>
                  <a:gd name="connsiteX22" fmla="*/ 1052048 w 1430170"/>
                  <a:gd name="connsiteY22" fmla="*/ 222619 h 420729"/>
                  <a:gd name="connsiteX23" fmla="*/ 1070483 w 1430170"/>
                  <a:gd name="connsiteY23" fmla="*/ 257648 h 420729"/>
                  <a:gd name="connsiteX24" fmla="*/ 987533 w 1430170"/>
                  <a:gd name="connsiteY24" fmla="*/ 253145 h 420729"/>
                  <a:gd name="connsiteX25" fmla="*/ 1003254 w 1430170"/>
                  <a:gd name="connsiteY25" fmla="*/ 284094 h 420729"/>
                  <a:gd name="connsiteX26" fmla="*/ 925002 w 1430170"/>
                  <a:gd name="connsiteY26" fmla="*/ 279693 h 420729"/>
                  <a:gd name="connsiteX27" fmla="*/ 951540 w 1430170"/>
                  <a:gd name="connsiteY27" fmla="*/ 328170 h 420729"/>
                  <a:gd name="connsiteX28" fmla="*/ 877769 w 1430170"/>
                  <a:gd name="connsiteY28" fmla="*/ 324320 h 420729"/>
                  <a:gd name="connsiteX29" fmla="*/ 894655 w 1430170"/>
                  <a:gd name="connsiteY29" fmla="*/ 356819 h 420729"/>
                  <a:gd name="connsiteX30" fmla="*/ 836258 w 1430170"/>
                  <a:gd name="connsiteY30" fmla="*/ 353608 h 420729"/>
                  <a:gd name="connsiteX31" fmla="*/ 853284 w 1430170"/>
                  <a:gd name="connsiteY31" fmla="*/ 385468 h 420729"/>
                  <a:gd name="connsiteX32" fmla="*/ 750389 w 1430170"/>
                  <a:gd name="connsiteY32" fmla="*/ 379967 h 420729"/>
                  <a:gd name="connsiteX33" fmla="*/ 760198 w 1430170"/>
                  <a:gd name="connsiteY33" fmla="*/ 398691 h 420729"/>
                  <a:gd name="connsiteX34" fmla="*/ 685743 w 1430170"/>
                  <a:gd name="connsiteY34" fmla="*/ 394631 h 420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430170" h="420729">
                    <a:moveTo>
                      <a:pt x="698141" y="420729"/>
                    </a:moveTo>
                    <a:cubicBezTo>
                      <a:pt x="312569" y="420729"/>
                      <a:pt x="0" y="234248"/>
                      <a:pt x="0" y="4212"/>
                    </a:cubicBezTo>
                    <a:lnTo>
                      <a:pt x="712" y="0"/>
                    </a:lnTo>
                    <a:lnTo>
                      <a:pt x="1430170" y="0"/>
                    </a:lnTo>
                    <a:lnTo>
                      <a:pt x="1423270" y="5216"/>
                    </a:lnTo>
                    <a:cubicBezTo>
                      <a:pt x="1407781" y="13811"/>
                      <a:pt x="1387099" y="21764"/>
                      <a:pt x="1362147" y="28859"/>
                    </a:cubicBezTo>
                    <a:lnTo>
                      <a:pt x="1348839" y="31697"/>
                    </a:lnTo>
                    <a:lnTo>
                      <a:pt x="1385939" y="62245"/>
                    </a:lnTo>
                    <a:lnTo>
                      <a:pt x="1307188" y="59088"/>
                    </a:lnTo>
                    <a:lnTo>
                      <a:pt x="1321317" y="74294"/>
                    </a:lnTo>
                    <a:cubicBezTo>
                      <a:pt x="1329930" y="81970"/>
                      <a:pt x="1339979" y="89592"/>
                      <a:pt x="1351464" y="97139"/>
                    </a:cubicBezTo>
                    <a:lnTo>
                      <a:pt x="1351463" y="97139"/>
                    </a:lnTo>
                    <a:cubicBezTo>
                      <a:pt x="1321593" y="97139"/>
                      <a:pt x="1292430" y="96489"/>
                      <a:pt x="1264264" y="95251"/>
                    </a:cubicBezTo>
                    <a:lnTo>
                      <a:pt x="1246274" y="94052"/>
                    </a:lnTo>
                    <a:lnTo>
                      <a:pt x="1251036" y="102271"/>
                    </a:lnTo>
                    <a:cubicBezTo>
                      <a:pt x="1258551" y="113012"/>
                      <a:pt x="1267319" y="123676"/>
                      <a:pt x="1277339" y="134236"/>
                    </a:cubicBezTo>
                    <a:lnTo>
                      <a:pt x="1202797" y="131648"/>
                    </a:lnTo>
                    <a:lnTo>
                      <a:pt x="1225625" y="165089"/>
                    </a:lnTo>
                    <a:lnTo>
                      <a:pt x="1163542" y="162686"/>
                    </a:lnTo>
                    <a:lnTo>
                      <a:pt x="1189425" y="204757"/>
                    </a:lnTo>
                    <a:lnTo>
                      <a:pt x="1123127" y="201909"/>
                    </a:lnTo>
                    <a:lnTo>
                      <a:pt x="1137711" y="226795"/>
                    </a:lnTo>
                    <a:lnTo>
                      <a:pt x="1052048" y="222619"/>
                    </a:lnTo>
                    <a:lnTo>
                      <a:pt x="1070483" y="257648"/>
                    </a:lnTo>
                    <a:lnTo>
                      <a:pt x="987533" y="253145"/>
                    </a:lnTo>
                    <a:lnTo>
                      <a:pt x="1003254" y="284094"/>
                    </a:lnTo>
                    <a:lnTo>
                      <a:pt x="925002" y="279693"/>
                    </a:lnTo>
                    <a:lnTo>
                      <a:pt x="951540" y="328170"/>
                    </a:lnTo>
                    <a:lnTo>
                      <a:pt x="877769" y="324320"/>
                    </a:lnTo>
                    <a:lnTo>
                      <a:pt x="894655" y="356819"/>
                    </a:lnTo>
                    <a:lnTo>
                      <a:pt x="836258" y="353608"/>
                    </a:lnTo>
                    <a:lnTo>
                      <a:pt x="853284" y="385468"/>
                    </a:lnTo>
                    <a:lnTo>
                      <a:pt x="750389" y="379967"/>
                    </a:lnTo>
                    <a:lnTo>
                      <a:pt x="760198" y="398691"/>
                    </a:lnTo>
                    <a:lnTo>
                      <a:pt x="685743" y="394631"/>
                    </a:lnTo>
                    <a:close/>
                  </a:path>
                </a:pathLst>
              </a:custGeom>
              <a:solidFill>
                <a:srgbClr val="33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687A1D6F-CC24-4953-8DE1-326B72421E47}"/>
                </a:ext>
              </a:extLst>
            </p:cNvPr>
            <p:cNvGrpSpPr/>
            <p:nvPr/>
          </p:nvGrpSpPr>
          <p:grpSpPr>
            <a:xfrm rot="3600000">
              <a:off x="7031488" y="5064480"/>
              <a:ext cx="656433" cy="1021150"/>
              <a:chOff x="4050053" y="2574801"/>
              <a:chExt cx="656433" cy="1021150"/>
            </a:xfrm>
          </p:grpSpPr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CE9D0C6D-73CF-4804-BC6C-3BAF36BF1C97}"/>
                  </a:ext>
                </a:extLst>
              </p:cNvPr>
              <p:cNvSpPr/>
              <p:nvPr/>
            </p:nvSpPr>
            <p:spPr>
              <a:xfrm rot="1800000">
                <a:off x="4050053" y="2672246"/>
                <a:ext cx="207988" cy="923705"/>
              </a:xfrm>
              <a:prstGeom prst="moon">
                <a:avLst>
                  <a:gd name="adj" fmla="val 29025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3B09289B-92B2-4F00-B4F1-1BE8339A8742}"/>
                  </a:ext>
                </a:extLst>
              </p:cNvPr>
              <p:cNvGrpSpPr/>
              <p:nvPr/>
            </p:nvGrpSpPr>
            <p:grpSpPr>
              <a:xfrm rot="19800000">
                <a:off x="4079303" y="2574801"/>
                <a:ext cx="627183" cy="498884"/>
                <a:chOff x="4293706" y="2983475"/>
                <a:chExt cx="715160" cy="568864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E5B83E0-9922-400D-BE0A-8E7CB3641351}"/>
                    </a:ext>
                  </a:extLst>
                </p:cNvPr>
                <p:cNvSpPr/>
                <p:nvPr/>
              </p:nvSpPr>
              <p:spPr>
                <a:xfrm>
                  <a:off x="4399412" y="2983475"/>
                  <a:ext cx="605283" cy="292108"/>
                </a:xfrm>
                <a:custGeom>
                  <a:avLst/>
                  <a:gdLst>
                    <a:gd name="connsiteX0" fmla="*/ 251875 w 605283"/>
                    <a:gd name="connsiteY0" fmla="*/ 0 h 292108"/>
                    <a:gd name="connsiteX1" fmla="*/ 602190 w 605283"/>
                    <a:gd name="connsiteY1" fmla="*/ 227109 h 292108"/>
                    <a:gd name="connsiteX2" fmla="*/ 605283 w 605283"/>
                    <a:gd name="connsiteY2" fmla="*/ 251510 h 292108"/>
                    <a:gd name="connsiteX3" fmla="*/ 557506 w 605283"/>
                    <a:gd name="connsiteY3" fmla="*/ 220155 h 292108"/>
                    <a:gd name="connsiteX4" fmla="*/ 357580 w 605283"/>
                    <a:gd name="connsiteY4" fmla="*/ 171578 h 292108"/>
                    <a:gd name="connsiteX5" fmla="*/ 104733 w 605283"/>
                    <a:gd name="connsiteY5" fmla="*/ 254886 h 292108"/>
                    <a:gd name="connsiteX6" fmla="*/ 66125 w 605283"/>
                    <a:gd name="connsiteY6" fmla="*/ 292108 h 292108"/>
                    <a:gd name="connsiteX7" fmla="*/ 61069 w 605283"/>
                    <a:gd name="connsiteY7" fmla="*/ 287234 h 292108"/>
                    <a:gd name="connsiteX8" fmla="*/ 0 w 605283"/>
                    <a:gd name="connsiteY8" fmla="*/ 128206 h 292108"/>
                    <a:gd name="connsiteX9" fmla="*/ 6295 w 605283"/>
                    <a:gd name="connsiteY9" fmla="*/ 78539 h 292108"/>
                    <a:gd name="connsiteX10" fmla="*/ 51949 w 605283"/>
                    <a:gd name="connsiteY10" fmla="*/ 48577 h 292108"/>
                    <a:gd name="connsiteX11" fmla="*/ 251875 w 605283"/>
                    <a:gd name="connsiteY11" fmla="*/ 0 h 292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5283" h="292108">
                      <a:moveTo>
                        <a:pt x="251875" y="0"/>
                      </a:moveTo>
                      <a:cubicBezTo>
                        <a:pt x="424675" y="0"/>
                        <a:pt x="568847" y="97499"/>
                        <a:pt x="602190" y="227109"/>
                      </a:cubicBezTo>
                      <a:lnTo>
                        <a:pt x="605283" y="251510"/>
                      </a:lnTo>
                      <a:lnTo>
                        <a:pt x="557506" y="220155"/>
                      </a:lnTo>
                      <a:cubicBezTo>
                        <a:pt x="500436" y="189486"/>
                        <a:pt x="431637" y="171578"/>
                        <a:pt x="357580" y="171578"/>
                      </a:cubicBezTo>
                      <a:cubicBezTo>
                        <a:pt x="258837" y="171578"/>
                        <a:pt x="169442" y="203414"/>
                        <a:pt x="104733" y="254886"/>
                      </a:cubicBezTo>
                      <a:lnTo>
                        <a:pt x="66125" y="292108"/>
                      </a:lnTo>
                      <a:lnTo>
                        <a:pt x="61069" y="287234"/>
                      </a:lnTo>
                      <a:cubicBezTo>
                        <a:pt x="22513" y="241839"/>
                        <a:pt x="0" y="187114"/>
                        <a:pt x="0" y="128206"/>
                      </a:cubicBezTo>
                      <a:lnTo>
                        <a:pt x="6295" y="78539"/>
                      </a:lnTo>
                      <a:lnTo>
                        <a:pt x="51949" y="48577"/>
                      </a:lnTo>
                      <a:cubicBezTo>
                        <a:pt x="109019" y="17908"/>
                        <a:pt x="177818" y="0"/>
                        <a:pt x="25187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6642E407-48D4-4741-9D1C-E1B7D2DD2DAD}"/>
                    </a:ext>
                  </a:extLst>
                </p:cNvPr>
                <p:cNvSpPr/>
                <p:nvPr/>
              </p:nvSpPr>
              <p:spPr>
                <a:xfrm>
                  <a:off x="4399412" y="3275583"/>
                  <a:ext cx="603161" cy="276756"/>
                </a:xfrm>
                <a:custGeom>
                  <a:avLst/>
                  <a:gdLst>
                    <a:gd name="connsiteX0" fmla="*/ 66125 w 603161"/>
                    <a:gd name="connsiteY0" fmla="*/ 0 h 276756"/>
                    <a:gd name="connsiteX1" fmla="*/ 104733 w 603161"/>
                    <a:gd name="connsiteY1" fmla="*/ 37222 h 276756"/>
                    <a:gd name="connsiteX2" fmla="*/ 357580 w 603161"/>
                    <a:gd name="connsiteY2" fmla="*/ 120530 h 276756"/>
                    <a:gd name="connsiteX3" fmla="*/ 557506 w 603161"/>
                    <a:gd name="connsiteY3" fmla="*/ 71953 h 276756"/>
                    <a:gd name="connsiteX4" fmla="*/ 603161 w 603161"/>
                    <a:gd name="connsiteY4" fmla="*/ 41991 h 276756"/>
                    <a:gd name="connsiteX5" fmla="*/ 602190 w 603161"/>
                    <a:gd name="connsiteY5" fmla="*/ 49647 h 276756"/>
                    <a:gd name="connsiteX6" fmla="*/ 251875 w 603161"/>
                    <a:gd name="connsiteY6" fmla="*/ 276756 h 276756"/>
                    <a:gd name="connsiteX7" fmla="*/ 51949 w 603161"/>
                    <a:gd name="connsiteY7" fmla="*/ 228179 h 276756"/>
                    <a:gd name="connsiteX8" fmla="*/ 4173 w 603161"/>
                    <a:gd name="connsiteY8" fmla="*/ 196824 h 276756"/>
                    <a:gd name="connsiteX9" fmla="*/ 0 w 603161"/>
                    <a:gd name="connsiteY9" fmla="*/ 163902 h 276756"/>
                    <a:gd name="connsiteX10" fmla="*/ 61069 w 603161"/>
                    <a:gd name="connsiteY10" fmla="*/ 4874 h 276756"/>
                    <a:gd name="connsiteX11" fmla="*/ 66125 w 603161"/>
                    <a:gd name="connsiteY11" fmla="*/ 0 h 27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3161" h="276756">
                      <a:moveTo>
                        <a:pt x="66125" y="0"/>
                      </a:moveTo>
                      <a:lnTo>
                        <a:pt x="104733" y="37222"/>
                      </a:lnTo>
                      <a:cubicBezTo>
                        <a:pt x="169442" y="88694"/>
                        <a:pt x="258837" y="120530"/>
                        <a:pt x="357580" y="120530"/>
                      </a:cubicBezTo>
                      <a:cubicBezTo>
                        <a:pt x="431637" y="120530"/>
                        <a:pt x="500436" y="102622"/>
                        <a:pt x="557506" y="71953"/>
                      </a:cubicBezTo>
                      <a:lnTo>
                        <a:pt x="603161" y="41991"/>
                      </a:lnTo>
                      <a:lnTo>
                        <a:pt x="602190" y="49647"/>
                      </a:lnTo>
                      <a:cubicBezTo>
                        <a:pt x="568847" y="179258"/>
                        <a:pt x="424675" y="276756"/>
                        <a:pt x="251875" y="276756"/>
                      </a:cubicBezTo>
                      <a:cubicBezTo>
                        <a:pt x="177818" y="276756"/>
                        <a:pt x="109019" y="258848"/>
                        <a:pt x="51949" y="228179"/>
                      </a:cubicBezTo>
                      <a:lnTo>
                        <a:pt x="4173" y="196824"/>
                      </a:lnTo>
                      <a:lnTo>
                        <a:pt x="0" y="163902"/>
                      </a:lnTo>
                      <a:cubicBezTo>
                        <a:pt x="0" y="104995"/>
                        <a:pt x="22513" y="50269"/>
                        <a:pt x="61069" y="4874"/>
                      </a:cubicBezTo>
                      <a:lnTo>
                        <a:pt x="66125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D366103-E21E-41FD-89A8-3377B1924F9F}"/>
                    </a:ext>
                  </a:extLst>
                </p:cNvPr>
                <p:cNvSpPr/>
                <p:nvPr/>
              </p:nvSpPr>
              <p:spPr>
                <a:xfrm>
                  <a:off x="4293706" y="3062015"/>
                  <a:ext cx="171830" cy="410393"/>
                </a:xfrm>
                <a:custGeom>
                  <a:avLst/>
                  <a:gdLst>
                    <a:gd name="connsiteX0" fmla="*/ 112000 w 171830"/>
                    <a:gd name="connsiteY0" fmla="*/ 0 h 410393"/>
                    <a:gd name="connsiteX1" fmla="*/ 105705 w 171830"/>
                    <a:gd name="connsiteY1" fmla="*/ 49667 h 410393"/>
                    <a:gd name="connsiteX2" fmla="*/ 166774 w 171830"/>
                    <a:gd name="connsiteY2" fmla="*/ 208695 h 410393"/>
                    <a:gd name="connsiteX3" fmla="*/ 171830 w 171830"/>
                    <a:gd name="connsiteY3" fmla="*/ 213569 h 410393"/>
                    <a:gd name="connsiteX4" fmla="*/ 166774 w 171830"/>
                    <a:gd name="connsiteY4" fmla="*/ 218443 h 410393"/>
                    <a:gd name="connsiteX5" fmla="*/ 105705 w 171830"/>
                    <a:gd name="connsiteY5" fmla="*/ 377471 h 410393"/>
                    <a:gd name="connsiteX6" fmla="*/ 109878 w 171830"/>
                    <a:gd name="connsiteY6" fmla="*/ 410393 h 410393"/>
                    <a:gd name="connsiteX7" fmla="*/ 104733 w 171830"/>
                    <a:gd name="connsiteY7" fmla="*/ 407017 h 410393"/>
                    <a:gd name="connsiteX8" fmla="*/ 0 w 171830"/>
                    <a:gd name="connsiteY8" fmla="*/ 205893 h 410393"/>
                    <a:gd name="connsiteX9" fmla="*/ 104733 w 171830"/>
                    <a:gd name="connsiteY9" fmla="*/ 4769 h 410393"/>
                    <a:gd name="connsiteX10" fmla="*/ 112000 w 171830"/>
                    <a:gd name="connsiteY10" fmla="*/ 0 h 41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830" h="410393">
                      <a:moveTo>
                        <a:pt x="112000" y="0"/>
                      </a:moveTo>
                      <a:lnTo>
                        <a:pt x="105705" y="49667"/>
                      </a:lnTo>
                      <a:cubicBezTo>
                        <a:pt x="105705" y="108575"/>
                        <a:pt x="128218" y="163300"/>
                        <a:pt x="166774" y="208695"/>
                      </a:cubicBezTo>
                      <a:lnTo>
                        <a:pt x="171830" y="213569"/>
                      </a:lnTo>
                      <a:lnTo>
                        <a:pt x="166774" y="218443"/>
                      </a:lnTo>
                      <a:cubicBezTo>
                        <a:pt x="128218" y="263838"/>
                        <a:pt x="105705" y="318564"/>
                        <a:pt x="105705" y="377471"/>
                      </a:cubicBezTo>
                      <a:lnTo>
                        <a:pt x="109878" y="410393"/>
                      </a:lnTo>
                      <a:lnTo>
                        <a:pt x="104733" y="407017"/>
                      </a:lnTo>
                      <a:cubicBezTo>
                        <a:pt x="40024" y="355545"/>
                        <a:pt x="0" y="284437"/>
                        <a:pt x="0" y="205893"/>
                      </a:cubicBezTo>
                      <a:cubicBezTo>
                        <a:pt x="0" y="127350"/>
                        <a:pt x="40024" y="56242"/>
                        <a:pt x="104733" y="4769"/>
                      </a:cubicBezTo>
                      <a:lnTo>
                        <a:pt x="112000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C609E400-B15B-4DB1-8F7D-AFFAF1E7BEF1}"/>
                    </a:ext>
                  </a:extLst>
                </p:cNvPr>
                <p:cNvSpPr/>
                <p:nvPr/>
              </p:nvSpPr>
              <p:spPr>
                <a:xfrm>
                  <a:off x="4465536" y="3155053"/>
                  <a:ext cx="543330" cy="241060"/>
                </a:xfrm>
                <a:custGeom>
                  <a:avLst/>
                  <a:gdLst>
                    <a:gd name="connsiteX0" fmla="*/ 291455 w 543330"/>
                    <a:gd name="connsiteY0" fmla="*/ 0 h 241060"/>
                    <a:gd name="connsiteX1" fmla="*/ 491381 w 543330"/>
                    <a:gd name="connsiteY1" fmla="*/ 48577 h 241060"/>
                    <a:gd name="connsiteX2" fmla="*/ 539158 w 543330"/>
                    <a:gd name="connsiteY2" fmla="*/ 79932 h 241060"/>
                    <a:gd name="connsiteX3" fmla="*/ 543330 w 543330"/>
                    <a:gd name="connsiteY3" fmla="*/ 112854 h 241060"/>
                    <a:gd name="connsiteX4" fmla="*/ 537036 w 543330"/>
                    <a:gd name="connsiteY4" fmla="*/ 162521 h 241060"/>
                    <a:gd name="connsiteX5" fmla="*/ 491381 w 543330"/>
                    <a:gd name="connsiteY5" fmla="*/ 192483 h 241060"/>
                    <a:gd name="connsiteX6" fmla="*/ 291455 w 543330"/>
                    <a:gd name="connsiteY6" fmla="*/ 241060 h 241060"/>
                    <a:gd name="connsiteX7" fmla="*/ 38608 w 543330"/>
                    <a:gd name="connsiteY7" fmla="*/ 157752 h 241060"/>
                    <a:gd name="connsiteX8" fmla="*/ 0 w 543330"/>
                    <a:gd name="connsiteY8" fmla="*/ 120530 h 241060"/>
                    <a:gd name="connsiteX9" fmla="*/ 38608 w 543330"/>
                    <a:gd name="connsiteY9" fmla="*/ 83308 h 241060"/>
                    <a:gd name="connsiteX10" fmla="*/ 291455 w 543330"/>
                    <a:gd name="connsiteY10" fmla="*/ 0 h 241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330" h="241060">
                      <a:moveTo>
                        <a:pt x="291455" y="0"/>
                      </a:moveTo>
                      <a:cubicBezTo>
                        <a:pt x="365512" y="0"/>
                        <a:pt x="434311" y="17908"/>
                        <a:pt x="491381" y="48577"/>
                      </a:cubicBezTo>
                      <a:lnTo>
                        <a:pt x="539158" y="79932"/>
                      </a:lnTo>
                      <a:lnTo>
                        <a:pt x="543330" y="112854"/>
                      </a:lnTo>
                      <a:lnTo>
                        <a:pt x="537036" y="162521"/>
                      </a:lnTo>
                      <a:lnTo>
                        <a:pt x="491381" y="192483"/>
                      </a:lnTo>
                      <a:cubicBezTo>
                        <a:pt x="434311" y="223152"/>
                        <a:pt x="365512" y="241060"/>
                        <a:pt x="291455" y="241060"/>
                      </a:cubicBezTo>
                      <a:cubicBezTo>
                        <a:pt x="192712" y="241060"/>
                        <a:pt x="103317" y="209224"/>
                        <a:pt x="38608" y="157752"/>
                      </a:cubicBezTo>
                      <a:lnTo>
                        <a:pt x="0" y="120530"/>
                      </a:lnTo>
                      <a:lnTo>
                        <a:pt x="38608" y="83308"/>
                      </a:lnTo>
                      <a:cubicBezTo>
                        <a:pt x="103317" y="31836"/>
                        <a:pt x="192712" y="0"/>
                        <a:pt x="29145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6709BCFC-6363-4DC2-B81F-EF9FD7D7D1B0}"/>
                </a:ext>
              </a:extLst>
            </p:cNvPr>
            <p:cNvGrpSpPr/>
            <p:nvPr/>
          </p:nvGrpSpPr>
          <p:grpSpPr>
            <a:xfrm rot="18900000" flipH="1">
              <a:off x="5287983" y="5012735"/>
              <a:ext cx="656433" cy="1021150"/>
              <a:chOff x="4050053" y="2574801"/>
              <a:chExt cx="656433" cy="1021150"/>
            </a:xfrm>
          </p:grpSpPr>
          <p:sp>
            <p:nvSpPr>
              <p:cNvPr id="230" name="月 229">
                <a:extLst>
                  <a:ext uri="{FF2B5EF4-FFF2-40B4-BE49-F238E27FC236}">
                    <a16:creationId xmlns:a16="http://schemas.microsoft.com/office/drawing/2014/main" id="{4A081668-DF94-4701-A815-5B704DE28A08}"/>
                  </a:ext>
                </a:extLst>
              </p:cNvPr>
              <p:cNvSpPr/>
              <p:nvPr/>
            </p:nvSpPr>
            <p:spPr>
              <a:xfrm rot="1800000">
                <a:off x="4050053" y="2672246"/>
                <a:ext cx="207988" cy="923705"/>
              </a:xfrm>
              <a:prstGeom prst="moon">
                <a:avLst>
                  <a:gd name="adj" fmla="val 29025"/>
                </a:avLst>
              </a:prstGeom>
              <a:solidFill>
                <a:srgbClr val="00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C7C7938C-7BEA-4480-814C-947EED1838AC}"/>
                  </a:ext>
                </a:extLst>
              </p:cNvPr>
              <p:cNvGrpSpPr/>
              <p:nvPr/>
            </p:nvGrpSpPr>
            <p:grpSpPr>
              <a:xfrm rot="19800000">
                <a:off x="4079303" y="2574801"/>
                <a:ext cx="627183" cy="498884"/>
                <a:chOff x="4293706" y="2983475"/>
                <a:chExt cx="715160" cy="568864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E2274B7-1AD7-4120-807A-07E4FB61E9B9}"/>
                    </a:ext>
                  </a:extLst>
                </p:cNvPr>
                <p:cNvSpPr/>
                <p:nvPr/>
              </p:nvSpPr>
              <p:spPr>
                <a:xfrm>
                  <a:off x="4399412" y="2983475"/>
                  <a:ext cx="605283" cy="292108"/>
                </a:xfrm>
                <a:custGeom>
                  <a:avLst/>
                  <a:gdLst>
                    <a:gd name="connsiteX0" fmla="*/ 251875 w 605283"/>
                    <a:gd name="connsiteY0" fmla="*/ 0 h 292108"/>
                    <a:gd name="connsiteX1" fmla="*/ 602190 w 605283"/>
                    <a:gd name="connsiteY1" fmla="*/ 227109 h 292108"/>
                    <a:gd name="connsiteX2" fmla="*/ 605283 w 605283"/>
                    <a:gd name="connsiteY2" fmla="*/ 251510 h 292108"/>
                    <a:gd name="connsiteX3" fmla="*/ 557506 w 605283"/>
                    <a:gd name="connsiteY3" fmla="*/ 220155 h 292108"/>
                    <a:gd name="connsiteX4" fmla="*/ 357580 w 605283"/>
                    <a:gd name="connsiteY4" fmla="*/ 171578 h 292108"/>
                    <a:gd name="connsiteX5" fmla="*/ 104733 w 605283"/>
                    <a:gd name="connsiteY5" fmla="*/ 254886 h 292108"/>
                    <a:gd name="connsiteX6" fmla="*/ 66125 w 605283"/>
                    <a:gd name="connsiteY6" fmla="*/ 292108 h 292108"/>
                    <a:gd name="connsiteX7" fmla="*/ 61069 w 605283"/>
                    <a:gd name="connsiteY7" fmla="*/ 287234 h 292108"/>
                    <a:gd name="connsiteX8" fmla="*/ 0 w 605283"/>
                    <a:gd name="connsiteY8" fmla="*/ 128206 h 292108"/>
                    <a:gd name="connsiteX9" fmla="*/ 6295 w 605283"/>
                    <a:gd name="connsiteY9" fmla="*/ 78539 h 292108"/>
                    <a:gd name="connsiteX10" fmla="*/ 51949 w 605283"/>
                    <a:gd name="connsiteY10" fmla="*/ 48577 h 292108"/>
                    <a:gd name="connsiteX11" fmla="*/ 251875 w 605283"/>
                    <a:gd name="connsiteY11" fmla="*/ 0 h 292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5283" h="292108">
                      <a:moveTo>
                        <a:pt x="251875" y="0"/>
                      </a:moveTo>
                      <a:cubicBezTo>
                        <a:pt x="424675" y="0"/>
                        <a:pt x="568847" y="97499"/>
                        <a:pt x="602190" y="227109"/>
                      </a:cubicBezTo>
                      <a:lnTo>
                        <a:pt x="605283" y="251510"/>
                      </a:lnTo>
                      <a:lnTo>
                        <a:pt x="557506" y="220155"/>
                      </a:lnTo>
                      <a:cubicBezTo>
                        <a:pt x="500436" y="189486"/>
                        <a:pt x="431637" y="171578"/>
                        <a:pt x="357580" y="171578"/>
                      </a:cubicBezTo>
                      <a:cubicBezTo>
                        <a:pt x="258837" y="171578"/>
                        <a:pt x="169442" y="203414"/>
                        <a:pt x="104733" y="254886"/>
                      </a:cubicBezTo>
                      <a:lnTo>
                        <a:pt x="66125" y="292108"/>
                      </a:lnTo>
                      <a:lnTo>
                        <a:pt x="61069" y="287234"/>
                      </a:lnTo>
                      <a:cubicBezTo>
                        <a:pt x="22513" y="241839"/>
                        <a:pt x="0" y="187114"/>
                        <a:pt x="0" y="128206"/>
                      </a:cubicBezTo>
                      <a:lnTo>
                        <a:pt x="6295" y="78539"/>
                      </a:lnTo>
                      <a:lnTo>
                        <a:pt x="51949" y="48577"/>
                      </a:lnTo>
                      <a:cubicBezTo>
                        <a:pt x="109019" y="17908"/>
                        <a:pt x="177818" y="0"/>
                        <a:pt x="25187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698FA8CE-E91C-43D1-AAB7-F3D1221CB4F0}"/>
                    </a:ext>
                  </a:extLst>
                </p:cNvPr>
                <p:cNvSpPr/>
                <p:nvPr/>
              </p:nvSpPr>
              <p:spPr>
                <a:xfrm>
                  <a:off x="4399412" y="3275583"/>
                  <a:ext cx="603161" cy="276756"/>
                </a:xfrm>
                <a:custGeom>
                  <a:avLst/>
                  <a:gdLst>
                    <a:gd name="connsiteX0" fmla="*/ 66125 w 603161"/>
                    <a:gd name="connsiteY0" fmla="*/ 0 h 276756"/>
                    <a:gd name="connsiteX1" fmla="*/ 104733 w 603161"/>
                    <a:gd name="connsiteY1" fmla="*/ 37222 h 276756"/>
                    <a:gd name="connsiteX2" fmla="*/ 357580 w 603161"/>
                    <a:gd name="connsiteY2" fmla="*/ 120530 h 276756"/>
                    <a:gd name="connsiteX3" fmla="*/ 557506 w 603161"/>
                    <a:gd name="connsiteY3" fmla="*/ 71953 h 276756"/>
                    <a:gd name="connsiteX4" fmla="*/ 603161 w 603161"/>
                    <a:gd name="connsiteY4" fmla="*/ 41991 h 276756"/>
                    <a:gd name="connsiteX5" fmla="*/ 602190 w 603161"/>
                    <a:gd name="connsiteY5" fmla="*/ 49647 h 276756"/>
                    <a:gd name="connsiteX6" fmla="*/ 251875 w 603161"/>
                    <a:gd name="connsiteY6" fmla="*/ 276756 h 276756"/>
                    <a:gd name="connsiteX7" fmla="*/ 51949 w 603161"/>
                    <a:gd name="connsiteY7" fmla="*/ 228179 h 276756"/>
                    <a:gd name="connsiteX8" fmla="*/ 4173 w 603161"/>
                    <a:gd name="connsiteY8" fmla="*/ 196824 h 276756"/>
                    <a:gd name="connsiteX9" fmla="*/ 0 w 603161"/>
                    <a:gd name="connsiteY9" fmla="*/ 163902 h 276756"/>
                    <a:gd name="connsiteX10" fmla="*/ 61069 w 603161"/>
                    <a:gd name="connsiteY10" fmla="*/ 4874 h 276756"/>
                    <a:gd name="connsiteX11" fmla="*/ 66125 w 603161"/>
                    <a:gd name="connsiteY11" fmla="*/ 0 h 276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03161" h="276756">
                      <a:moveTo>
                        <a:pt x="66125" y="0"/>
                      </a:moveTo>
                      <a:lnTo>
                        <a:pt x="104733" y="37222"/>
                      </a:lnTo>
                      <a:cubicBezTo>
                        <a:pt x="169442" y="88694"/>
                        <a:pt x="258837" y="120530"/>
                        <a:pt x="357580" y="120530"/>
                      </a:cubicBezTo>
                      <a:cubicBezTo>
                        <a:pt x="431637" y="120530"/>
                        <a:pt x="500436" y="102622"/>
                        <a:pt x="557506" y="71953"/>
                      </a:cubicBezTo>
                      <a:lnTo>
                        <a:pt x="603161" y="41991"/>
                      </a:lnTo>
                      <a:lnTo>
                        <a:pt x="602190" y="49647"/>
                      </a:lnTo>
                      <a:cubicBezTo>
                        <a:pt x="568847" y="179258"/>
                        <a:pt x="424675" y="276756"/>
                        <a:pt x="251875" y="276756"/>
                      </a:cubicBezTo>
                      <a:cubicBezTo>
                        <a:pt x="177818" y="276756"/>
                        <a:pt x="109019" y="258848"/>
                        <a:pt x="51949" y="228179"/>
                      </a:cubicBezTo>
                      <a:lnTo>
                        <a:pt x="4173" y="196824"/>
                      </a:lnTo>
                      <a:lnTo>
                        <a:pt x="0" y="163902"/>
                      </a:lnTo>
                      <a:cubicBezTo>
                        <a:pt x="0" y="104995"/>
                        <a:pt x="22513" y="50269"/>
                        <a:pt x="61069" y="4874"/>
                      </a:cubicBezTo>
                      <a:lnTo>
                        <a:pt x="66125" y="0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DA4B1CD7-F731-4501-88FD-4F6BB006F2EB}"/>
                    </a:ext>
                  </a:extLst>
                </p:cNvPr>
                <p:cNvSpPr/>
                <p:nvPr/>
              </p:nvSpPr>
              <p:spPr>
                <a:xfrm>
                  <a:off x="4293706" y="3062015"/>
                  <a:ext cx="171830" cy="410393"/>
                </a:xfrm>
                <a:custGeom>
                  <a:avLst/>
                  <a:gdLst>
                    <a:gd name="connsiteX0" fmla="*/ 112000 w 171830"/>
                    <a:gd name="connsiteY0" fmla="*/ 0 h 410393"/>
                    <a:gd name="connsiteX1" fmla="*/ 105705 w 171830"/>
                    <a:gd name="connsiteY1" fmla="*/ 49667 h 410393"/>
                    <a:gd name="connsiteX2" fmla="*/ 166774 w 171830"/>
                    <a:gd name="connsiteY2" fmla="*/ 208695 h 410393"/>
                    <a:gd name="connsiteX3" fmla="*/ 171830 w 171830"/>
                    <a:gd name="connsiteY3" fmla="*/ 213569 h 410393"/>
                    <a:gd name="connsiteX4" fmla="*/ 166774 w 171830"/>
                    <a:gd name="connsiteY4" fmla="*/ 218443 h 410393"/>
                    <a:gd name="connsiteX5" fmla="*/ 105705 w 171830"/>
                    <a:gd name="connsiteY5" fmla="*/ 377471 h 410393"/>
                    <a:gd name="connsiteX6" fmla="*/ 109878 w 171830"/>
                    <a:gd name="connsiteY6" fmla="*/ 410393 h 410393"/>
                    <a:gd name="connsiteX7" fmla="*/ 104733 w 171830"/>
                    <a:gd name="connsiteY7" fmla="*/ 407017 h 410393"/>
                    <a:gd name="connsiteX8" fmla="*/ 0 w 171830"/>
                    <a:gd name="connsiteY8" fmla="*/ 205893 h 410393"/>
                    <a:gd name="connsiteX9" fmla="*/ 104733 w 171830"/>
                    <a:gd name="connsiteY9" fmla="*/ 4769 h 410393"/>
                    <a:gd name="connsiteX10" fmla="*/ 112000 w 171830"/>
                    <a:gd name="connsiteY10" fmla="*/ 0 h 41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1830" h="410393">
                      <a:moveTo>
                        <a:pt x="112000" y="0"/>
                      </a:moveTo>
                      <a:lnTo>
                        <a:pt x="105705" y="49667"/>
                      </a:lnTo>
                      <a:cubicBezTo>
                        <a:pt x="105705" y="108575"/>
                        <a:pt x="128218" y="163300"/>
                        <a:pt x="166774" y="208695"/>
                      </a:cubicBezTo>
                      <a:lnTo>
                        <a:pt x="171830" y="213569"/>
                      </a:lnTo>
                      <a:lnTo>
                        <a:pt x="166774" y="218443"/>
                      </a:lnTo>
                      <a:cubicBezTo>
                        <a:pt x="128218" y="263838"/>
                        <a:pt x="105705" y="318564"/>
                        <a:pt x="105705" y="377471"/>
                      </a:cubicBezTo>
                      <a:lnTo>
                        <a:pt x="109878" y="410393"/>
                      </a:lnTo>
                      <a:lnTo>
                        <a:pt x="104733" y="407017"/>
                      </a:lnTo>
                      <a:cubicBezTo>
                        <a:pt x="40024" y="355545"/>
                        <a:pt x="0" y="284437"/>
                        <a:pt x="0" y="205893"/>
                      </a:cubicBezTo>
                      <a:cubicBezTo>
                        <a:pt x="0" y="127350"/>
                        <a:pt x="40024" y="56242"/>
                        <a:pt x="104733" y="4769"/>
                      </a:cubicBezTo>
                      <a:lnTo>
                        <a:pt x="112000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31D0B836-6FC0-41A0-82D5-508D0A6260EB}"/>
                    </a:ext>
                  </a:extLst>
                </p:cNvPr>
                <p:cNvSpPr/>
                <p:nvPr/>
              </p:nvSpPr>
              <p:spPr>
                <a:xfrm>
                  <a:off x="4465536" y="3155053"/>
                  <a:ext cx="543330" cy="241060"/>
                </a:xfrm>
                <a:custGeom>
                  <a:avLst/>
                  <a:gdLst>
                    <a:gd name="connsiteX0" fmla="*/ 291455 w 543330"/>
                    <a:gd name="connsiteY0" fmla="*/ 0 h 241060"/>
                    <a:gd name="connsiteX1" fmla="*/ 491381 w 543330"/>
                    <a:gd name="connsiteY1" fmla="*/ 48577 h 241060"/>
                    <a:gd name="connsiteX2" fmla="*/ 539158 w 543330"/>
                    <a:gd name="connsiteY2" fmla="*/ 79932 h 241060"/>
                    <a:gd name="connsiteX3" fmla="*/ 543330 w 543330"/>
                    <a:gd name="connsiteY3" fmla="*/ 112854 h 241060"/>
                    <a:gd name="connsiteX4" fmla="*/ 537036 w 543330"/>
                    <a:gd name="connsiteY4" fmla="*/ 162521 h 241060"/>
                    <a:gd name="connsiteX5" fmla="*/ 491381 w 543330"/>
                    <a:gd name="connsiteY5" fmla="*/ 192483 h 241060"/>
                    <a:gd name="connsiteX6" fmla="*/ 291455 w 543330"/>
                    <a:gd name="connsiteY6" fmla="*/ 241060 h 241060"/>
                    <a:gd name="connsiteX7" fmla="*/ 38608 w 543330"/>
                    <a:gd name="connsiteY7" fmla="*/ 157752 h 241060"/>
                    <a:gd name="connsiteX8" fmla="*/ 0 w 543330"/>
                    <a:gd name="connsiteY8" fmla="*/ 120530 h 241060"/>
                    <a:gd name="connsiteX9" fmla="*/ 38608 w 543330"/>
                    <a:gd name="connsiteY9" fmla="*/ 83308 h 241060"/>
                    <a:gd name="connsiteX10" fmla="*/ 291455 w 543330"/>
                    <a:gd name="connsiteY10" fmla="*/ 0 h 241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330" h="241060">
                      <a:moveTo>
                        <a:pt x="291455" y="0"/>
                      </a:moveTo>
                      <a:cubicBezTo>
                        <a:pt x="365512" y="0"/>
                        <a:pt x="434311" y="17908"/>
                        <a:pt x="491381" y="48577"/>
                      </a:cubicBezTo>
                      <a:lnTo>
                        <a:pt x="539158" y="79932"/>
                      </a:lnTo>
                      <a:lnTo>
                        <a:pt x="543330" y="112854"/>
                      </a:lnTo>
                      <a:lnTo>
                        <a:pt x="537036" y="162521"/>
                      </a:lnTo>
                      <a:lnTo>
                        <a:pt x="491381" y="192483"/>
                      </a:lnTo>
                      <a:cubicBezTo>
                        <a:pt x="434311" y="223152"/>
                        <a:pt x="365512" y="241060"/>
                        <a:pt x="291455" y="241060"/>
                      </a:cubicBezTo>
                      <a:cubicBezTo>
                        <a:pt x="192712" y="241060"/>
                        <a:pt x="103317" y="209224"/>
                        <a:pt x="38608" y="157752"/>
                      </a:cubicBezTo>
                      <a:lnTo>
                        <a:pt x="0" y="120530"/>
                      </a:lnTo>
                      <a:lnTo>
                        <a:pt x="38608" y="83308"/>
                      </a:lnTo>
                      <a:cubicBezTo>
                        <a:pt x="103317" y="31836"/>
                        <a:pt x="192712" y="0"/>
                        <a:pt x="291455" y="0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33CC"/>
                    </a:gs>
                    <a:gs pos="0">
                      <a:srgbClr val="FFCCFF"/>
                    </a:gs>
                  </a:gsLst>
                  <a:path path="circle">
                    <a:fillToRect l="50000" t="50000" r="50000" b="50000"/>
                  </a:path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DA472A64-E7F7-4768-B935-AD4B090E95EF}"/>
                </a:ext>
              </a:extLst>
            </p:cNvPr>
            <p:cNvGrpSpPr/>
            <p:nvPr/>
          </p:nvGrpSpPr>
          <p:grpSpPr>
            <a:xfrm>
              <a:off x="5582622" y="4371976"/>
              <a:ext cx="1648106" cy="1679926"/>
              <a:chOff x="5115343" y="3895675"/>
              <a:chExt cx="2582664" cy="2632527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9902384-1A4A-49EB-AFA9-3DCF1D2F7D22}"/>
                  </a:ext>
                </a:extLst>
              </p:cNvPr>
              <p:cNvSpPr/>
              <p:nvPr/>
            </p:nvSpPr>
            <p:spPr>
              <a:xfrm>
                <a:off x="5913182" y="3895675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FECE2E2-555E-4FB1-B1DB-B8C2431CDE8B}"/>
                  </a:ext>
                </a:extLst>
              </p:cNvPr>
              <p:cNvSpPr/>
              <p:nvPr/>
            </p:nvSpPr>
            <p:spPr>
              <a:xfrm rot="9000000">
                <a:off x="6413071" y="5237354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D64DCCC6-9A0C-4D65-8371-701C59D056B1}"/>
                  </a:ext>
                </a:extLst>
              </p:cNvPr>
              <p:cNvSpPr/>
              <p:nvPr/>
            </p:nvSpPr>
            <p:spPr>
              <a:xfrm rot="12600000">
                <a:off x="5413293" y="5268211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55ADBC44-74FB-464E-AA07-017F7F8CFFC0}"/>
                  </a:ext>
                </a:extLst>
              </p:cNvPr>
              <p:cNvSpPr/>
              <p:nvPr/>
            </p:nvSpPr>
            <p:spPr>
              <a:xfrm rot="3600000">
                <a:off x="6574519" y="4397862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D4192AF7-9E38-43C1-AB2A-5F510A7BFF4A}"/>
                  </a:ext>
                </a:extLst>
              </p:cNvPr>
              <p:cNvSpPr/>
              <p:nvPr/>
            </p:nvSpPr>
            <p:spPr>
              <a:xfrm rot="17100000">
                <a:off x="5251846" y="4359780"/>
                <a:ext cx="986986" cy="1259991"/>
              </a:xfrm>
              <a:custGeom>
                <a:avLst/>
                <a:gdLst>
                  <a:gd name="connsiteX0" fmla="*/ 670925 w 1112735"/>
                  <a:gd name="connsiteY0" fmla="*/ 1036 h 1412641"/>
                  <a:gd name="connsiteX1" fmla="*/ 1109719 w 1112735"/>
                  <a:gd name="connsiteY1" fmla="*/ 744232 h 1412641"/>
                  <a:gd name="connsiteX2" fmla="*/ 562459 w 1112735"/>
                  <a:gd name="connsiteY2" fmla="*/ 1411604 h 1412641"/>
                  <a:gd name="connsiteX3" fmla="*/ 556370 w 1112735"/>
                  <a:gd name="connsiteY3" fmla="*/ 1410243 h 1412641"/>
                  <a:gd name="connsiteX4" fmla="*/ 550276 w 1112735"/>
                  <a:gd name="connsiteY4" fmla="*/ 1411605 h 1412641"/>
                  <a:gd name="connsiteX5" fmla="*/ 3016 w 1112735"/>
                  <a:gd name="connsiteY5" fmla="*/ 744233 h 1412641"/>
                  <a:gd name="connsiteX6" fmla="*/ 441810 w 1112735"/>
                  <a:gd name="connsiteY6" fmla="*/ 1037 h 1412641"/>
                  <a:gd name="connsiteX7" fmla="*/ 542274 w 1112735"/>
                  <a:gd name="connsiteY7" fmla="*/ 7725 h 1412641"/>
                  <a:gd name="connsiteX8" fmla="*/ 556366 w 1112735"/>
                  <a:gd name="connsiteY8" fmla="*/ 12728 h 1412641"/>
                  <a:gd name="connsiteX9" fmla="*/ 570461 w 1112735"/>
                  <a:gd name="connsiteY9" fmla="*/ 7724 h 1412641"/>
                  <a:gd name="connsiteX10" fmla="*/ 670925 w 1112735"/>
                  <a:gd name="connsiteY10" fmla="*/ 1036 h 1412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2735" h="1412641">
                    <a:moveTo>
                      <a:pt x="670925" y="1036"/>
                    </a:moveTo>
                    <a:cubicBezTo>
                      <a:pt x="943216" y="21974"/>
                      <a:pt x="1139671" y="354714"/>
                      <a:pt x="1109719" y="744232"/>
                    </a:cubicBezTo>
                    <a:cubicBezTo>
                      <a:pt x="1079767" y="1133749"/>
                      <a:pt x="834750" y="1432542"/>
                      <a:pt x="562459" y="1411604"/>
                    </a:cubicBezTo>
                    <a:lnTo>
                      <a:pt x="556370" y="1410243"/>
                    </a:lnTo>
                    <a:lnTo>
                      <a:pt x="550276" y="1411605"/>
                    </a:lnTo>
                    <a:cubicBezTo>
                      <a:pt x="277985" y="1432543"/>
                      <a:pt x="32968" y="1133750"/>
                      <a:pt x="3016" y="744233"/>
                    </a:cubicBezTo>
                    <a:cubicBezTo>
                      <a:pt x="-26936" y="354715"/>
                      <a:pt x="169519" y="21975"/>
                      <a:pt x="441810" y="1037"/>
                    </a:cubicBezTo>
                    <a:cubicBezTo>
                      <a:pt x="475847" y="-1580"/>
                      <a:pt x="509457" y="798"/>
                      <a:pt x="542274" y="7725"/>
                    </a:cubicBezTo>
                    <a:lnTo>
                      <a:pt x="556366" y="12728"/>
                    </a:lnTo>
                    <a:lnTo>
                      <a:pt x="570461" y="7724"/>
                    </a:lnTo>
                    <a:cubicBezTo>
                      <a:pt x="603279" y="797"/>
                      <a:pt x="636889" y="-1581"/>
                      <a:pt x="670925" y="1036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bg1"/>
                  </a:gs>
                  <a:gs pos="0">
                    <a:srgbClr val="FFCC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4CAC102B-1700-4BF2-9857-3AED0F93846E}"/>
                  </a:ext>
                </a:extLst>
              </p:cNvPr>
              <p:cNvGrpSpPr/>
              <p:nvPr/>
            </p:nvGrpSpPr>
            <p:grpSpPr>
              <a:xfrm>
                <a:off x="6145850" y="5050315"/>
                <a:ext cx="521650" cy="521650"/>
                <a:chOff x="6145850" y="5050315"/>
                <a:chExt cx="521650" cy="521650"/>
              </a:xfrm>
            </p:grpSpPr>
            <p:sp>
              <p:nvSpPr>
                <p:cNvPr id="228" name="星: 16 pt 227">
                  <a:extLst>
                    <a:ext uri="{FF2B5EF4-FFF2-40B4-BE49-F238E27FC236}">
                      <a16:creationId xmlns:a16="http://schemas.microsoft.com/office/drawing/2014/main" id="{10AD4172-151E-4531-A191-E9B8ED314DD8}"/>
                    </a:ext>
                  </a:extLst>
                </p:cNvPr>
                <p:cNvSpPr/>
                <p:nvPr/>
              </p:nvSpPr>
              <p:spPr>
                <a:xfrm>
                  <a:off x="6145850" y="5050315"/>
                  <a:ext cx="521650" cy="521650"/>
                </a:xfrm>
                <a:prstGeom prst="star16">
                  <a:avLst>
                    <a:gd name="adj" fmla="val 15589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星: 16 pt 228">
                  <a:extLst>
                    <a:ext uri="{FF2B5EF4-FFF2-40B4-BE49-F238E27FC236}">
                      <a16:creationId xmlns:a16="http://schemas.microsoft.com/office/drawing/2014/main" id="{C89D5796-9355-46C9-9233-477D27B74B3F}"/>
                    </a:ext>
                  </a:extLst>
                </p:cNvPr>
                <p:cNvSpPr/>
                <p:nvPr/>
              </p:nvSpPr>
              <p:spPr>
                <a:xfrm rot="798760">
                  <a:off x="6161802" y="5066267"/>
                  <a:ext cx="489746" cy="489746"/>
                </a:xfrm>
                <a:prstGeom prst="star16">
                  <a:avLst>
                    <a:gd name="adj" fmla="val 15589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BD216686-DC02-4711-9F5C-4A5C38C8372D}"/>
              </a:ext>
            </a:extLst>
          </p:cNvPr>
          <p:cNvGrpSpPr/>
          <p:nvPr/>
        </p:nvGrpSpPr>
        <p:grpSpPr>
          <a:xfrm>
            <a:off x="7227749" y="949517"/>
            <a:ext cx="1305992" cy="2477794"/>
            <a:chOff x="4904021" y="2224768"/>
            <a:chExt cx="1805397" cy="3425292"/>
          </a:xfrm>
        </p:grpSpPr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71522774-063D-40A9-AAEF-4DF1D60062D8}"/>
                </a:ext>
              </a:extLst>
            </p:cNvPr>
            <p:cNvSpPr/>
            <p:nvPr/>
          </p:nvSpPr>
          <p:spPr>
            <a:xfrm>
              <a:off x="5486133" y="4012404"/>
              <a:ext cx="647968" cy="1637656"/>
            </a:xfrm>
            <a:custGeom>
              <a:avLst/>
              <a:gdLst>
                <a:gd name="connsiteX0" fmla="*/ 298552 w 773197"/>
                <a:gd name="connsiteY0" fmla="*/ 0 h 2089552"/>
                <a:gd name="connsiteX1" fmla="*/ 420839 w 773197"/>
                <a:gd name="connsiteY1" fmla="*/ 0 h 2089552"/>
                <a:gd name="connsiteX2" fmla="*/ 444204 w 773197"/>
                <a:gd name="connsiteY2" fmla="*/ 798492 h 2089552"/>
                <a:gd name="connsiteX3" fmla="*/ 711932 w 773197"/>
                <a:gd name="connsiteY3" fmla="*/ 499002 h 2089552"/>
                <a:gd name="connsiteX4" fmla="*/ 773197 w 773197"/>
                <a:gd name="connsiteY4" fmla="*/ 547277 h 2089552"/>
                <a:gd name="connsiteX5" fmla="*/ 450501 w 773197"/>
                <a:gd name="connsiteY5" fmla="*/ 1013675 h 2089552"/>
                <a:gd name="connsiteX6" fmla="*/ 481982 w 773197"/>
                <a:gd name="connsiteY6" fmla="*/ 2089552 h 2089552"/>
                <a:gd name="connsiteX7" fmla="*/ 237409 w 773197"/>
                <a:gd name="connsiteY7" fmla="*/ 2089552 h 2089552"/>
                <a:gd name="connsiteX8" fmla="*/ 263224 w 773197"/>
                <a:gd name="connsiteY8" fmla="*/ 1207352 h 2089552"/>
                <a:gd name="connsiteX9" fmla="*/ 0 w 773197"/>
                <a:gd name="connsiteY9" fmla="*/ 690209 h 2089552"/>
                <a:gd name="connsiteX10" fmla="*/ 53660 w 773197"/>
                <a:gd name="connsiteY10" fmla="*/ 659229 h 2089552"/>
                <a:gd name="connsiteX11" fmla="*/ 269544 w 773197"/>
                <a:gd name="connsiteY11" fmla="*/ 991353 h 208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3197" h="2089552">
                  <a:moveTo>
                    <a:pt x="298552" y="0"/>
                  </a:moveTo>
                  <a:lnTo>
                    <a:pt x="420839" y="0"/>
                  </a:lnTo>
                  <a:lnTo>
                    <a:pt x="444204" y="798492"/>
                  </a:lnTo>
                  <a:lnTo>
                    <a:pt x="711932" y="499002"/>
                  </a:lnTo>
                  <a:lnTo>
                    <a:pt x="773197" y="547277"/>
                  </a:lnTo>
                  <a:lnTo>
                    <a:pt x="450501" y="1013675"/>
                  </a:lnTo>
                  <a:lnTo>
                    <a:pt x="481982" y="2089552"/>
                  </a:lnTo>
                  <a:lnTo>
                    <a:pt x="237409" y="2089552"/>
                  </a:lnTo>
                  <a:lnTo>
                    <a:pt x="263224" y="1207352"/>
                  </a:lnTo>
                  <a:lnTo>
                    <a:pt x="0" y="690209"/>
                  </a:lnTo>
                  <a:lnTo>
                    <a:pt x="53660" y="659229"/>
                  </a:lnTo>
                  <a:lnTo>
                    <a:pt x="269544" y="99135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76AA10F5-50CD-47C0-B490-07780303DAFB}"/>
                </a:ext>
              </a:extLst>
            </p:cNvPr>
            <p:cNvSpPr/>
            <p:nvPr/>
          </p:nvSpPr>
          <p:spPr>
            <a:xfrm rot="16200000">
              <a:off x="4621657" y="2507132"/>
              <a:ext cx="2370126" cy="1805397"/>
            </a:xfrm>
            <a:custGeom>
              <a:avLst/>
              <a:gdLst>
                <a:gd name="connsiteX0" fmla="*/ 2108544 w 2108544"/>
                <a:gd name="connsiteY0" fmla="*/ 1041553 h 2160657"/>
                <a:gd name="connsiteX1" fmla="*/ 2099670 w 2108544"/>
                <a:gd name="connsiteY1" fmla="*/ 1049603 h 2160657"/>
                <a:gd name="connsiteX2" fmla="*/ 2045822 w 2108544"/>
                <a:gd name="connsiteY2" fmla="*/ 1074595 h 2160657"/>
                <a:gd name="connsiteX3" fmla="*/ 2034099 w 2108544"/>
                <a:gd name="connsiteY3" fmla="*/ 1077595 h 2160657"/>
                <a:gd name="connsiteX4" fmla="*/ 2066782 w 2108544"/>
                <a:gd name="connsiteY4" fmla="*/ 1109886 h 2160657"/>
                <a:gd name="connsiteX5" fmla="*/ 2011403 w 2108544"/>
                <a:gd name="connsiteY5" fmla="*/ 1107222 h 2160657"/>
                <a:gd name="connsiteX6" fmla="*/ 2006514 w 2108544"/>
                <a:gd name="connsiteY6" fmla="*/ 1118310 h 2160657"/>
                <a:gd name="connsiteX7" fmla="*/ 2009852 w 2108544"/>
                <a:gd name="connsiteY7" fmla="*/ 1122622 h 2160657"/>
                <a:gd name="connsiteX8" fmla="*/ 2036411 w 2108544"/>
                <a:gd name="connsiteY8" fmla="*/ 1146771 h 2160657"/>
                <a:gd name="connsiteX9" fmla="*/ 2036410 w 2108544"/>
                <a:gd name="connsiteY9" fmla="*/ 1146771 h 2160657"/>
                <a:gd name="connsiteX10" fmla="*/ 2000076 w 2108544"/>
                <a:gd name="connsiteY10" fmla="*/ 1145827 h 2160657"/>
                <a:gd name="connsiteX11" fmla="*/ 1998638 w 2108544"/>
                <a:gd name="connsiteY11" fmla="*/ 1164781 h 2160657"/>
                <a:gd name="connsiteX12" fmla="*/ 2030099 w 2108544"/>
                <a:gd name="connsiteY12" fmla="*/ 1231651 h 2160657"/>
                <a:gd name="connsiteX13" fmla="*/ 1980360 w 2108544"/>
                <a:gd name="connsiteY13" fmla="*/ 1225619 h 2160657"/>
                <a:gd name="connsiteX14" fmla="*/ 1959768 w 2108544"/>
                <a:gd name="connsiteY14" fmla="*/ 1217279 h 2160657"/>
                <a:gd name="connsiteX15" fmla="*/ 1962931 w 2108544"/>
                <a:gd name="connsiteY15" fmla="*/ 1233642 h 2160657"/>
                <a:gd name="connsiteX16" fmla="*/ 1982474 w 2108544"/>
                <a:gd name="connsiteY16" fmla="*/ 1276101 h 2160657"/>
                <a:gd name="connsiteX17" fmla="*/ 1937983 w 2108544"/>
                <a:gd name="connsiteY17" fmla="*/ 1268259 h 2160657"/>
                <a:gd name="connsiteX18" fmla="*/ 1910569 w 2108544"/>
                <a:gd name="connsiteY18" fmla="*/ 1252122 h 2160657"/>
                <a:gd name="connsiteX19" fmla="*/ 1914371 w 2108544"/>
                <a:gd name="connsiteY19" fmla="*/ 1271468 h 2160657"/>
                <a:gd name="connsiteX20" fmla="*/ 1938825 w 2108544"/>
                <a:gd name="connsiteY20" fmla="*/ 1323726 h 2160657"/>
                <a:gd name="connsiteX21" fmla="*/ 1883153 w 2108544"/>
                <a:gd name="connsiteY21" fmla="*/ 1314074 h 2160657"/>
                <a:gd name="connsiteX22" fmla="*/ 1856398 w 2108544"/>
                <a:gd name="connsiteY22" fmla="*/ 1298583 h 2160657"/>
                <a:gd name="connsiteX23" fmla="*/ 1859431 w 2108544"/>
                <a:gd name="connsiteY23" fmla="*/ 1313544 h 2160657"/>
                <a:gd name="connsiteX24" fmla="*/ 1890398 w 2108544"/>
                <a:gd name="connsiteY24" fmla="*/ 1377701 h 2160657"/>
                <a:gd name="connsiteX25" fmla="*/ 1819897 w 2108544"/>
                <a:gd name="connsiteY25" fmla="*/ 1365851 h 2160657"/>
                <a:gd name="connsiteX26" fmla="*/ 1800681 w 2108544"/>
                <a:gd name="connsiteY26" fmla="*/ 1355065 h 2160657"/>
                <a:gd name="connsiteX27" fmla="*/ 1829613 w 2108544"/>
                <a:gd name="connsiteY27" fmla="*/ 1422151 h 2160657"/>
                <a:gd name="connsiteX28" fmla="*/ 1756998 w 2108544"/>
                <a:gd name="connsiteY28" fmla="*/ 1408492 h 2160657"/>
                <a:gd name="connsiteX29" fmla="*/ 1736296 w 2108544"/>
                <a:gd name="connsiteY29" fmla="*/ 1395486 h 2160657"/>
                <a:gd name="connsiteX30" fmla="*/ 1737677 w 2108544"/>
                <a:gd name="connsiteY30" fmla="*/ 1402646 h 2160657"/>
                <a:gd name="connsiteX31" fmla="*/ 1778690 w 2108544"/>
                <a:gd name="connsiteY31" fmla="*/ 1492001 h 2160657"/>
                <a:gd name="connsiteX32" fmla="*/ 1685317 w 2108544"/>
                <a:gd name="connsiteY32" fmla="*/ 1475497 h 2160657"/>
                <a:gd name="connsiteX33" fmla="*/ 1660178 w 2108544"/>
                <a:gd name="connsiteY33" fmla="*/ 1460659 h 2160657"/>
                <a:gd name="connsiteX34" fmla="*/ 1685439 w 2108544"/>
                <a:gd name="connsiteY34" fmla="*/ 1530101 h 2160657"/>
                <a:gd name="connsiteX35" fmla="*/ 1642922 w 2108544"/>
                <a:gd name="connsiteY35" fmla="*/ 1525367 h 2160657"/>
                <a:gd name="connsiteX36" fmla="*/ 1616850 w 2108544"/>
                <a:gd name="connsiteY36" fmla="*/ 1516426 h 2160657"/>
                <a:gd name="connsiteX37" fmla="*/ 1645676 w 2108544"/>
                <a:gd name="connsiteY37" fmla="*/ 1573918 h 2160657"/>
                <a:gd name="connsiteX38" fmla="*/ 1645676 w 2108544"/>
                <a:gd name="connsiteY38" fmla="*/ 1573919 h 2160657"/>
                <a:gd name="connsiteX39" fmla="*/ 1581365 w 2108544"/>
                <a:gd name="connsiteY39" fmla="*/ 1568723 h 2160657"/>
                <a:gd name="connsiteX40" fmla="*/ 1532966 w 2108544"/>
                <a:gd name="connsiteY40" fmla="*/ 1556681 h 2160657"/>
                <a:gd name="connsiteX41" fmla="*/ 1561856 w 2108544"/>
                <a:gd name="connsiteY41" fmla="*/ 1619639 h 2160657"/>
                <a:gd name="connsiteX42" fmla="*/ 1561856 w 2108544"/>
                <a:gd name="connsiteY42" fmla="*/ 1619641 h 2160657"/>
                <a:gd name="connsiteX43" fmla="*/ 1409753 w 2108544"/>
                <a:gd name="connsiteY43" fmla="*/ 1585913 h 2160657"/>
                <a:gd name="connsiteX44" fmla="*/ 1404590 w 2108544"/>
                <a:gd name="connsiteY44" fmla="*/ 1582701 h 2160657"/>
                <a:gd name="connsiteX45" fmla="*/ 1428749 w 2108544"/>
                <a:gd name="connsiteY45" fmla="*/ 1649491 h 2160657"/>
                <a:gd name="connsiteX46" fmla="*/ 1463044 w 2108544"/>
                <a:gd name="connsiteY46" fmla="*/ 1718697 h 2160657"/>
                <a:gd name="connsiteX47" fmla="*/ 1266290 w 2108544"/>
                <a:gd name="connsiteY47" fmla="*/ 1662207 h 2160657"/>
                <a:gd name="connsiteX48" fmla="*/ 1265692 w 2108544"/>
                <a:gd name="connsiteY48" fmla="*/ 1661745 h 2160657"/>
                <a:gd name="connsiteX49" fmla="*/ 1266915 w 2108544"/>
                <a:gd name="connsiteY49" fmla="*/ 1667067 h 2160657"/>
                <a:gd name="connsiteX50" fmla="*/ 1335263 w 2108544"/>
                <a:gd name="connsiteY50" fmla="*/ 1832997 h 2160657"/>
                <a:gd name="connsiteX51" fmla="*/ 1111756 w 2108544"/>
                <a:gd name="connsiteY51" fmla="*/ 1766393 h 2160657"/>
                <a:gd name="connsiteX52" fmla="*/ 1094580 w 2108544"/>
                <a:gd name="connsiteY52" fmla="*/ 1752569 h 2160657"/>
                <a:gd name="connsiteX53" fmla="*/ 1123984 w 2108544"/>
                <a:gd name="connsiteY53" fmla="*/ 1839605 h 2160657"/>
                <a:gd name="connsiteX54" fmla="*/ 1176787 w 2108544"/>
                <a:gd name="connsiteY54" fmla="*/ 1947297 h 2160657"/>
                <a:gd name="connsiteX55" fmla="*/ 1176787 w 2108544"/>
                <a:gd name="connsiteY55" fmla="*/ 1947299 h 2160657"/>
                <a:gd name="connsiteX56" fmla="*/ 988952 w 2108544"/>
                <a:gd name="connsiteY56" fmla="*/ 1911997 h 2160657"/>
                <a:gd name="connsiteX57" fmla="*/ 940827 w 2108544"/>
                <a:gd name="connsiteY57" fmla="*/ 1887681 h 2160657"/>
                <a:gd name="connsiteX58" fmla="*/ 977560 w 2108544"/>
                <a:gd name="connsiteY58" fmla="*/ 1971027 h 2160657"/>
                <a:gd name="connsiteX59" fmla="*/ 1029398 w 2108544"/>
                <a:gd name="connsiteY59" fmla="*/ 2061597 h 2160657"/>
                <a:gd name="connsiteX60" fmla="*/ 792008 w 2108544"/>
                <a:gd name="connsiteY60" fmla="*/ 2021805 h 2160657"/>
                <a:gd name="connsiteX61" fmla="*/ 759661 w 2108544"/>
                <a:gd name="connsiteY61" fmla="*/ 2007227 h 2160657"/>
                <a:gd name="connsiteX62" fmla="*/ 816038 w 2108544"/>
                <a:gd name="connsiteY62" fmla="*/ 2114939 h 2160657"/>
                <a:gd name="connsiteX63" fmla="*/ 578647 w 2108544"/>
                <a:gd name="connsiteY63" fmla="*/ 2072289 h 2160657"/>
                <a:gd name="connsiteX64" fmla="*/ 563772 w 2108544"/>
                <a:gd name="connsiteY64" fmla="*/ 2065103 h 2160657"/>
                <a:gd name="connsiteX65" fmla="*/ 609874 w 2108544"/>
                <a:gd name="connsiteY65" fmla="*/ 2160657 h 2160657"/>
                <a:gd name="connsiteX66" fmla="*/ 0 w 2108544"/>
                <a:gd name="connsiteY66" fmla="*/ 1559954 h 2160657"/>
                <a:gd name="connsiteX67" fmla="*/ 12390 w 2108544"/>
                <a:gd name="connsiteY67" fmla="*/ 1438892 h 2160657"/>
                <a:gd name="connsiteX68" fmla="*/ 18552 w 2108544"/>
                <a:gd name="connsiteY68" fmla="*/ 1419339 h 2160657"/>
                <a:gd name="connsiteX69" fmla="*/ 6873 w 2108544"/>
                <a:gd name="connsiteY69" fmla="*/ 1383165 h 2160657"/>
                <a:gd name="connsiteX70" fmla="*/ 0 w 2108544"/>
                <a:gd name="connsiteY70" fmla="*/ 1317606 h 2160657"/>
                <a:gd name="connsiteX71" fmla="*/ 99093 w 2108544"/>
                <a:gd name="connsiteY71" fmla="*/ 1087586 h 2160657"/>
                <a:gd name="connsiteX72" fmla="*/ 136543 w 2108544"/>
                <a:gd name="connsiteY72" fmla="*/ 1057875 h 2160657"/>
                <a:gd name="connsiteX73" fmla="*/ 99093 w 2108544"/>
                <a:gd name="connsiteY73" fmla="*/ 1028165 h 2160657"/>
                <a:gd name="connsiteX74" fmla="*/ 1 w 2108544"/>
                <a:gd name="connsiteY74" fmla="*/ 798144 h 2160657"/>
                <a:gd name="connsiteX75" fmla="*/ 6874 w 2108544"/>
                <a:gd name="connsiteY75" fmla="*/ 732584 h 2160657"/>
                <a:gd name="connsiteX76" fmla="*/ 11904 w 2108544"/>
                <a:gd name="connsiteY76" fmla="*/ 717005 h 2160657"/>
                <a:gd name="connsiteX77" fmla="*/ 1 w 2108544"/>
                <a:gd name="connsiteY77" fmla="*/ 600705 h 2160657"/>
                <a:gd name="connsiteX78" fmla="*/ 609875 w 2108544"/>
                <a:gd name="connsiteY78" fmla="*/ 0 h 2160657"/>
                <a:gd name="connsiteX79" fmla="*/ 563773 w 2108544"/>
                <a:gd name="connsiteY79" fmla="*/ 95553 h 2160657"/>
                <a:gd name="connsiteX80" fmla="*/ 578648 w 2108544"/>
                <a:gd name="connsiteY80" fmla="*/ 88368 h 2160657"/>
                <a:gd name="connsiteX81" fmla="*/ 816039 w 2108544"/>
                <a:gd name="connsiteY81" fmla="*/ 45717 h 2160657"/>
                <a:gd name="connsiteX82" fmla="*/ 759663 w 2108544"/>
                <a:gd name="connsiteY82" fmla="*/ 153427 h 2160657"/>
                <a:gd name="connsiteX83" fmla="*/ 792009 w 2108544"/>
                <a:gd name="connsiteY83" fmla="*/ 138851 h 2160657"/>
                <a:gd name="connsiteX84" fmla="*/ 1029400 w 2108544"/>
                <a:gd name="connsiteY84" fmla="*/ 99058 h 2160657"/>
                <a:gd name="connsiteX85" fmla="*/ 948961 w 2108544"/>
                <a:gd name="connsiteY85" fmla="*/ 251555 h 2160657"/>
                <a:gd name="connsiteX86" fmla="*/ 942383 w 2108544"/>
                <a:gd name="connsiteY86" fmla="*/ 272189 h 2160657"/>
                <a:gd name="connsiteX87" fmla="*/ 988954 w 2108544"/>
                <a:gd name="connsiteY87" fmla="*/ 248659 h 2160657"/>
                <a:gd name="connsiteX88" fmla="*/ 1176789 w 2108544"/>
                <a:gd name="connsiteY88" fmla="*/ 213357 h 2160657"/>
                <a:gd name="connsiteX89" fmla="*/ 1123985 w 2108544"/>
                <a:gd name="connsiteY89" fmla="*/ 321050 h 2160657"/>
                <a:gd name="connsiteX90" fmla="*/ 1094582 w 2108544"/>
                <a:gd name="connsiteY90" fmla="*/ 408085 h 2160657"/>
                <a:gd name="connsiteX91" fmla="*/ 1111757 w 2108544"/>
                <a:gd name="connsiteY91" fmla="*/ 394261 h 2160657"/>
                <a:gd name="connsiteX92" fmla="*/ 1335263 w 2108544"/>
                <a:gd name="connsiteY92" fmla="*/ 327656 h 2160657"/>
                <a:gd name="connsiteX93" fmla="*/ 1280414 w 2108544"/>
                <a:gd name="connsiteY93" fmla="*/ 451126 h 2160657"/>
                <a:gd name="connsiteX94" fmla="*/ 1268455 w 2108544"/>
                <a:gd name="connsiteY94" fmla="*/ 497342 h 2160657"/>
                <a:gd name="connsiteX95" fmla="*/ 1326067 w 2108544"/>
                <a:gd name="connsiteY95" fmla="*/ 467950 h 2160657"/>
                <a:gd name="connsiteX96" fmla="*/ 1463044 w 2108544"/>
                <a:gd name="connsiteY96" fmla="*/ 441956 h 2160657"/>
                <a:gd name="connsiteX97" fmla="*/ 1428749 w 2108544"/>
                <a:gd name="connsiteY97" fmla="*/ 511162 h 2160657"/>
                <a:gd name="connsiteX98" fmla="*/ 1403787 w 2108544"/>
                <a:gd name="connsiteY98" fmla="*/ 580175 h 2160657"/>
                <a:gd name="connsiteX99" fmla="*/ 1466965 w 2108544"/>
                <a:gd name="connsiteY99" fmla="*/ 553579 h 2160657"/>
                <a:gd name="connsiteX100" fmla="*/ 1561856 w 2108544"/>
                <a:gd name="connsiteY100" fmla="*/ 541015 h 2160657"/>
                <a:gd name="connsiteX101" fmla="*/ 1532965 w 2108544"/>
                <a:gd name="connsiteY101" fmla="*/ 603976 h 2160657"/>
                <a:gd name="connsiteX102" fmla="*/ 1581366 w 2108544"/>
                <a:gd name="connsiteY102" fmla="*/ 591934 h 2160657"/>
                <a:gd name="connsiteX103" fmla="*/ 1645676 w 2108544"/>
                <a:gd name="connsiteY103" fmla="*/ 586738 h 2160657"/>
                <a:gd name="connsiteX104" fmla="*/ 1616849 w 2108544"/>
                <a:gd name="connsiteY104" fmla="*/ 644235 h 2160657"/>
                <a:gd name="connsiteX105" fmla="*/ 1642923 w 2108544"/>
                <a:gd name="connsiteY105" fmla="*/ 635294 h 2160657"/>
                <a:gd name="connsiteX106" fmla="*/ 1685440 w 2108544"/>
                <a:gd name="connsiteY106" fmla="*/ 630559 h 2160657"/>
                <a:gd name="connsiteX107" fmla="*/ 1657352 w 2108544"/>
                <a:gd name="connsiteY107" fmla="*/ 707772 h 2160657"/>
                <a:gd name="connsiteX108" fmla="*/ 1669857 w 2108544"/>
                <a:gd name="connsiteY108" fmla="*/ 706989 h 2160657"/>
                <a:gd name="connsiteX109" fmla="*/ 1685317 w 2108544"/>
                <a:gd name="connsiteY109" fmla="*/ 697863 h 2160657"/>
                <a:gd name="connsiteX110" fmla="*/ 1778691 w 2108544"/>
                <a:gd name="connsiteY110" fmla="*/ 681359 h 2160657"/>
                <a:gd name="connsiteX111" fmla="*/ 1737677 w 2108544"/>
                <a:gd name="connsiteY111" fmla="*/ 770715 h 2160657"/>
                <a:gd name="connsiteX112" fmla="*/ 1736297 w 2108544"/>
                <a:gd name="connsiteY112" fmla="*/ 777874 h 2160657"/>
                <a:gd name="connsiteX113" fmla="*/ 1756999 w 2108544"/>
                <a:gd name="connsiteY113" fmla="*/ 764869 h 2160657"/>
                <a:gd name="connsiteX114" fmla="*/ 1829614 w 2108544"/>
                <a:gd name="connsiteY114" fmla="*/ 751209 h 2160657"/>
                <a:gd name="connsiteX115" fmla="*/ 1801683 w 2108544"/>
                <a:gd name="connsiteY115" fmla="*/ 815972 h 2160657"/>
                <a:gd name="connsiteX116" fmla="*/ 1805185 w 2108544"/>
                <a:gd name="connsiteY116" fmla="*/ 815767 h 2160657"/>
                <a:gd name="connsiteX117" fmla="*/ 1819897 w 2108544"/>
                <a:gd name="connsiteY117" fmla="*/ 807509 h 2160657"/>
                <a:gd name="connsiteX118" fmla="*/ 1890399 w 2108544"/>
                <a:gd name="connsiteY118" fmla="*/ 795659 h 2160657"/>
                <a:gd name="connsiteX119" fmla="*/ 1870074 w 2108544"/>
                <a:gd name="connsiteY119" fmla="*/ 837768 h 2160657"/>
                <a:gd name="connsiteX120" fmla="*/ 1893661 w 2108544"/>
                <a:gd name="connsiteY120" fmla="*/ 836552 h 2160657"/>
                <a:gd name="connsiteX121" fmla="*/ 1881520 w 2108544"/>
                <a:gd name="connsiteY121" fmla="*/ 860232 h 2160657"/>
                <a:gd name="connsiteX122" fmla="*/ 1883154 w 2108544"/>
                <a:gd name="connsiteY122" fmla="*/ 859286 h 2160657"/>
                <a:gd name="connsiteX123" fmla="*/ 1938825 w 2108544"/>
                <a:gd name="connsiteY123" fmla="*/ 849634 h 2160657"/>
                <a:gd name="connsiteX124" fmla="*/ 1925320 w 2108544"/>
                <a:gd name="connsiteY124" fmla="*/ 878495 h 2160657"/>
                <a:gd name="connsiteX125" fmla="*/ 1925552 w 2108544"/>
                <a:gd name="connsiteY125" fmla="*/ 878484 h 2160657"/>
                <a:gd name="connsiteX126" fmla="*/ 1924603 w 2108544"/>
                <a:gd name="connsiteY126" fmla="*/ 880027 h 2160657"/>
                <a:gd name="connsiteX127" fmla="*/ 1914371 w 2108544"/>
                <a:gd name="connsiteY127" fmla="*/ 901893 h 2160657"/>
                <a:gd name="connsiteX128" fmla="*/ 1912079 w 2108544"/>
                <a:gd name="connsiteY128" fmla="*/ 913557 h 2160657"/>
                <a:gd name="connsiteX129" fmla="*/ 1912888 w 2108544"/>
                <a:gd name="connsiteY129" fmla="*/ 913524 h 2160657"/>
                <a:gd name="connsiteX130" fmla="*/ 1937983 w 2108544"/>
                <a:gd name="connsiteY130" fmla="*/ 898751 h 2160657"/>
                <a:gd name="connsiteX131" fmla="*/ 1982474 w 2108544"/>
                <a:gd name="connsiteY131" fmla="*/ 890909 h 2160657"/>
                <a:gd name="connsiteX132" fmla="*/ 1962932 w 2108544"/>
                <a:gd name="connsiteY132" fmla="*/ 933368 h 2160657"/>
                <a:gd name="connsiteX133" fmla="*/ 1959768 w 2108544"/>
                <a:gd name="connsiteY133" fmla="*/ 949732 h 2160657"/>
                <a:gd name="connsiteX134" fmla="*/ 1980361 w 2108544"/>
                <a:gd name="connsiteY134" fmla="*/ 941392 h 2160657"/>
                <a:gd name="connsiteX135" fmla="*/ 2030099 w 2108544"/>
                <a:gd name="connsiteY135" fmla="*/ 935359 h 2160657"/>
                <a:gd name="connsiteX136" fmla="*/ 2019808 w 2108544"/>
                <a:gd name="connsiteY136" fmla="*/ 950743 h 2160657"/>
                <a:gd name="connsiteX137" fmla="*/ 2036410 w 2108544"/>
                <a:gd name="connsiteY137" fmla="*/ 950312 h 2160657"/>
                <a:gd name="connsiteX138" fmla="*/ 2009852 w 2108544"/>
                <a:gd name="connsiteY138" fmla="*/ 974460 h 2160657"/>
                <a:gd name="connsiteX139" fmla="*/ 2004499 w 2108544"/>
                <a:gd name="connsiteY139" fmla="*/ 981373 h 2160657"/>
                <a:gd name="connsiteX140" fmla="*/ 2004253 w 2108544"/>
                <a:gd name="connsiteY140" fmla="*/ 982250 h 2160657"/>
                <a:gd name="connsiteX141" fmla="*/ 2066783 w 2108544"/>
                <a:gd name="connsiteY141" fmla="*/ 979431 h 2160657"/>
                <a:gd name="connsiteX142" fmla="*/ 2040218 w 2108544"/>
                <a:gd name="connsiteY142" fmla="*/ 1003577 h 2160657"/>
                <a:gd name="connsiteX143" fmla="*/ 2038445 w 2108544"/>
                <a:gd name="connsiteY143" fmla="*/ 1006623 h 2160657"/>
                <a:gd name="connsiteX144" fmla="*/ 2045822 w 2108544"/>
                <a:gd name="connsiteY144" fmla="*/ 1008510 h 2160657"/>
                <a:gd name="connsiteX145" fmla="*/ 2099670 w 2108544"/>
                <a:gd name="connsiteY145" fmla="*/ 1033502 h 216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2108544" h="2160657">
                  <a:moveTo>
                    <a:pt x="2108544" y="1041553"/>
                  </a:moveTo>
                  <a:lnTo>
                    <a:pt x="2099670" y="1049603"/>
                  </a:lnTo>
                  <a:cubicBezTo>
                    <a:pt x="2086024" y="1058687"/>
                    <a:pt x="2067804" y="1067094"/>
                    <a:pt x="2045822" y="1074595"/>
                  </a:cubicBezTo>
                  <a:lnTo>
                    <a:pt x="2034099" y="1077595"/>
                  </a:lnTo>
                  <a:lnTo>
                    <a:pt x="2066782" y="1109886"/>
                  </a:lnTo>
                  <a:lnTo>
                    <a:pt x="2011403" y="1107222"/>
                  </a:lnTo>
                  <a:lnTo>
                    <a:pt x="2006514" y="1118310"/>
                  </a:lnTo>
                  <a:lnTo>
                    <a:pt x="2009852" y="1122622"/>
                  </a:lnTo>
                  <a:cubicBezTo>
                    <a:pt x="2017440" y="1130736"/>
                    <a:pt x="2026293" y="1138793"/>
                    <a:pt x="2036411" y="1146771"/>
                  </a:cubicBezTo>
                  <a:lnTo>
                    <a:pt x="2036410" y="1146771"/>
                  </a:lnTo>
                  <a:lnTo>
                    <a:pt x="2000076" y="1145827"/>
                  </a:lnTo>
                  <a:lnTo>
                    <a:pt x="1998638" y="1164781"/>
                  </a:lnTo>
                  <a:cubicBezTo>
                    <a:pt x="2000969" y="1187837"/>
                    <a:pt x="2011455" y="1210663"/>
                    <a:pt x="2030099" y="1231651"/>
                  </a:cubicBezTo>
                  <a:cubicBezTo>
                    <a:pt x="2012456" y="1231651"/>
                    <a:pt x="1995648" y="1229503"/>
                    <a:pt x="1980360" y="1225619"/>
                  </a:cubicBezTo>
                  <a:lnTo>
                    <a:pt x="1959768" y="1217279"/>
                  </a:lnTo>
                  <a:lnTo>
                    <a:pt x="1962931" y="1233642"/>
                  </a:lnTo>
                  <a:cubicBezTo>
                    <a:pt x="1967621" y="1248218"/>
                    <a:pt x="1974135" y="1262458"/>
                    <a:pt x="1982474" y="1276101"/>
                  </a:cubicBezTo>
                  <a:cubicBezTo>
                    <a:pt x="1966692" y="1276101"/>
                    <a:pt x="1951658" y="1273309"/>
                    <a:pt x="1937983" y="1268259"/>
                  </a:cubicBezTo>
                  <a:lnTo>
                    <a:pt x="1910569" y="1252122"/>
                  </a:lnTo>
                  <a:lnTo>
                    <a:pt x="1914371" y="1271468"/>
                  </a:lnTo>
                  <a:cubicBezTo>
                    <a:pt x="1920240" y="1289408"/>
                    <a:pt x="1928391" y="1306935"/>
                    <a:pt x="1938825" y="1323726"/>
                  </a:cubicBezTo>
                  <a:cubicBezTo>
                    <a:pt x="1919077" y="1323726"/>
                    <a:pt x="1900264" y="1320289"/>
                    <a:pt x="1883153" y="1314074"/>
                  </a:cubicBezTo>
                  <a:lnTo>
                    <a:pt x="1856398" y="1298583"/>
                  </a:lnTo>
                  <a:lnTo>
                    <a:pt x="1859431" y="1313544"/>
                  </a:lnTo>
                  <a:cubicBezTo>
                    <a:pt x="1866863" y="1335569"/>
                    <a:pt x="1877186" y="1357086"/>
                    <a:pt x="1890398" y="1377701"/>
                  </a:cubicBezTo>
                  <a:cubicBezTo>
                    <a:pt x="1865390" y="1377701"/>
                    <a:pt x="1841566" y="1373482"/>
                    <a:pt x="1819897" y="1365851"/>
                  </a:cubicBezTo>
                  <a:lnTo>
                    <a:pt x="1800681" y="1355065"/>
                  </a:lnTo>
                  <a:lnTo>
                    <a:pt x="1829613" y="1422151"/>
                  </a:lnTo>
                  <a:cubicBezTo>
                    <a:pt x="1803856" y="1422151"/>
                    <a:pt x="1779317" y="1417287"/>
                    <a:pt x="1756998" y="1408492"/>
                  </a:cubicBezTo>
                  <a:lnTo>
                    <a:pt x="1736296" y="1395486"/>
                  </a:lnTo>
                  <a:lnTo>
                    <a:pt x="1737677" y="1402646"/>
                  </a:lnTo>
                  <a:cubicBezTo>
                    <a:pt x="1747520" y="1433321"/>
                    <a:pt x="1761191" y="1463290"/>
                    <a:pt x="1778690" y="1492001"/>
                  </a:cubicBezTo>
                  <a:cubicBezTo>
                    <a:pt x="1745569" y="1492001"/>
                    <a:pt x="1714016" y="1486125"/>
                    <a:pt x="1685317" y="1475497"/>
                  </a:cubicBezTo>
                  <a:lnTo>
                    <a:pt x="1660178" y="1460659"/>
                  </a:lnTo>
                  <a:lnTo>
                    <a:pt x="1685439" y="1530101"/>
                  </a:lnTo>
                  <a:cubicBezTo>
                    <a:pt x="1670875" y="1530101"/>
                    <a:pt x="1656656" y="1528471"/>
                    <a:pt x="1642922" y="1525367"/>
                  </a:cubicBezTo>
                  <a:lnTo>
                    <a:pt x="1616850" y="1516426"/>
                  </a:lnTo>
                  <a:lnTo>
                    <a:pt x="1645676" y="1573918"/>
                  </a:lnTo>
                  <a:lnTo>
                    <a:pt x="1645676" y="1573919"/>
                  </a:lnTo>
                  <a:cubicBezTo>
                    <a:pt x="1623646" y="1573919"/>
                    <a:pt x="1602138" y="1572130"/>
                    <a:pt x="1581365" y="1568723"/>
                  </a:cubicBezTo>
                  <a:lnTo>
                    <a:pt x="1532966" y="1556681"/>
                  </a:lnTo>
                  <a:lnTo>
                    <a:pt x="1561856" y="1619639"/>
                  </a:lnTo>
                  <a:lnTo>
                    <a:pt x="1561856" y="1619641"/>
                  </a:lnTo>
                  <a:cubicBezTo>
                    <a:pt x="1506782" y="1619641"/>
                    <a:pt x="1454967" y="1607423"/>
                    <a:pt x="1409753" y="1585913"/>
                  </a:cubicBezTo>
                  <a:lnTo>
                    <a:pt x="1404590" y="1582701"/>
                  </a:lnTo>
                  <a:lnTo>
                    <a:pt x="1428749" y="1649491"/>
                  </a:lnTo>
                  <a:cubicBezTo>
                    <a:pt x="1438776" y="1672983"/>
                    <a:pt x="1450208" y="1696087"/>
                    <a:pt x="1463044" y="1718697"/>
                  </a:cubicBezTo>
                  <a:cubicBezTo>
                    <a:pt x="1390162" y="1718697"/>
                    <a:pt x="1322455" y="1697873"/>
                    <a:pt x="1266290" y="1662207"/>
                  </a:cubicBezTo>
                  <a:lnTo>
                    <a:pt x="1265692" y="1661745"/>
                  </a:lnTo>
                  <a:lnTo>
                    <a:pt x="1266915" y="1667067"/>
                  </a:lnTo>
                  <a:cubicBezTo>
                    <a:pt x="1283318" y="1724029"/>
                    <a:pt x="1306101" y="1779681"/>
                    <a:pt x="1335263" y="1832997"/>
                  </a:cubicBezTo>
                  <a:cubicBezTo>
                    <a:pt x="1252471" y="1832997"/>
                    <a:pt x="1175557" y="1808443"/>
                    <a:pt x="1111756" y="1766393"/>
                  </a:cubicBezTo>
                  <a:lnTo>
                    <a:pt x="1094580" y="1752569"/>
                  </a:lnTo>
                  <a:lnTo>
                    <a:pt x="1123984" y="1839605"/>
                  </a:lnTo>
                  <a:cubicBezTo>
                    <a:pt x="1139070" y="1876233"/>
                    <a:pt x="1156672" y="1912205"/>
                    <a:pt x="1176787" y="1947297"/>
                  </a:cubicBezTo>
                  <a:lnTo>
                    <a:pt x="1176787" y="1947299"/>
                  </a:lnTo>
                  <a:cubicBezTo>
                    <a:pt x="1110159" y="1947299"/>
                    <a:pt x="1046685" y="1934729"/>
                    <a:pt x="988952" y="1911997"/>
                  </a:cubicBezTo>
                  <a:lnTo>
                    <a:pt x="940827" y="1887681"/>
                  </a:lnTo>
                  <a:lnTo>
                    <a:pt x="977560" y="1971027"/>
                  </a:lnTo>
                  <a:cubicBezTo>
                    <a:pt x="993052" y="2001705"/>
                    <a:pt x="1010331" y="2031929"/>
                    <a:pt x="1029398" y="2061597"/>
                  </a:cubicBezTo>
                  <a:cubicBezTo>
                    <a:pt x="945192" y="2061597"/>
                    <a:pt x="864972" y="2047429"/>
                    <a:pt x="792008" y="2021805"/>
                  </a:cubicBezTo>
                  <a:lnTo>
                    <a:pt x="759661" y="2007227"/>
                  </a:lnTo>
                  <a:lnTo>
                    <a:pt x="816038" y="2114939"/>
                  </a:lnTo>
                  <a:cubicBezTo>
                    <a:pt x="731832" y="2114939"/>
                    <a:pt x="651612" y="2099753"/>
                    <a:pt x="578647" y="2072289"/>
                  </a:cubicBezTo>
                  <a:lnTo>
                    <a:pt x="563772" y="2065103"/>
                  </a:lnTo>
                  <a:lnTo>
                    <a:pt x="609874" y="2160657"/>
                  </a:lnTo>
                  <a:cubicBezTo>
                    <a:pt x="273050" y="2160656"/>
                    <a:pt x="0" y="1891712"/>
                    <a:pt x="0" y="1559954"/>
                  </a:cubicBezTo>
                  <a:cubicBezTo>
                    <a:pt x="0" y="1518484"/>
                    <a:pt x="4266" y="1477996"/>
                    <a:pt x="12390" y="1438892"/>
                  </a:cubicBezTo>
                  <a:lnTo>
                    <a:pt x="18552" y="1419339"/>
                  </a:lnTo>
                  <a:lnTo>
                    <a:pt x="6873" y="1383165"/>
                  </a:lnTo>
                  <a:cubicBezTo>
                    <a:pt x="2367" y="1361989"/>
                    <a:pt x="0" y="1340063"/>
                    <a:pt x="0" y="1317606"/>
                  </a:cubicBezTo>
                  <a:cubicBezTo>
                    <a:pt x="0" y="1227777"/>
                    <a:pt x="37868" y="1146453"/>
                    <a:pt x="99093" y="1087586"/>
                  </a:cubicBezTo>
                  <a:lnTo>
                    <a:pt x="136543" y="1057875"/>
                  </a:lnTo>
                  <a:lnTo>
                    <a:pt x="99093" y="1028165"/>
                  </a:lnTo>
                  <a:cubicBezTo>
                    <a:pt x="37868" y="969298"/>
                    <a:pt x="0" y="887973"/>
                    <a:pt x="1" y="798144"/>
                  </a:cubicBezTo>
                  <a:cubicBezTo>
                    <a:pt x="1" y="775686"/>
                    <a:pt x="2368" y="753761"/>
                    <a:pt x="6874" y="732584"/>
                  </a:cubicBezTo>
                  <a:lnTo>
                    <a:pt x="11904" y="717005"/>
                  </a:lnTo>
                  <a:lnTo>
                    <a:pt x="1" y="600705"/>
                  </a:lnTo>
                  <a:cubicBezTo>
                    <a:pt x="1" y="268944"/>
                    <a:pt x="273051" y="0"/>
                    <a:pt x="609875" y="0"/>
                  </a:cubicBezTo>
                  <a:lnTo>
                    <a:pt x="563773" y="95553"/>
                  </a:lnTo>
                  <a:lnTo>
                    <a:pt x="578648" y="88368"/>
                  </a:lnTo>
                  <a:cubicBezTo>
                    <a:pt x="651613" y="60904"/>
                    <a:pt x="731833" y="45717"/>
                    <a:pt x="816039" y="45717"/>
                  </a:cubicBezTo>
                  <a:lnTo>
                    <a:pt x="759663" y="153427"/>
                  </a:lnTo>
                  <a:lnTo>
                    <a:pt x="792009" y="138851"/>
                  </a:lnTo>
                  <a:cubicBezTo>
                    <a:pt x="864974" y="113227"/>
                    <a:pt x="945194" y="99058"/>
                    <a:pt x="1029400" y="99058"/>
                  </a:cubicBezTo>
                  <a:cubicBezTo>
                    <a:pt x="997621" y="148505"/>
                    <a:pt x="970809" y="199498"/>
                    <a:pt x="948961" y="251555"/>
                  </a:cubicBezTo>
                  <a:lnTo>
                    <a:pt x="942383" y="272189"/>
                  </a:lnTo>
                  <a:lnTo>
                    <a:pt x="988954" y="248659"/>
                  </a:lnTo>
                  <a:cubicBezTo>
                    <a:pt x="1046687" y="225927"/>
                    <a:pt x="1110161" y="213357"/>
                    <a:pt x="1176789" y="213357"/>
                  </a:cubicBezTo>
                  <a:cubicBezTo>
                    <a:pt x="1156673" y="248450"/>
                    <a:pt x="1139072" y="284421"/>
                    <a:pt x="1123985" y="321050"/>
                  </a:cubicBezTo>
                  <a:lnTo>
                    <a:pt x="1094582" y="408085"/>
                  </a:lnTo>
                  <a:lnTo>
                    <a:pt x="1111757" y="394261"/>
                  </a:lnTo>
                  <a:cubicBezTo>
                    <a:pt x="1175558" y="352210"/>
                    <a:pt x="1252471" y="327656"/>
                    <a:pt x="1335263" y="327656"/>
                  </a:cubicBezTo>
                  <a:cubicBezTo>
                    <a:pt x="1313392" y="367643"/>
                    <a:pt x="1295109" y="408944"/>
                    <a:pt x="1280414" y="451126"/>
                  </a:cubicBezTo>
                  <a:lnTo>
                    <a:pt x="1268455" y="497342"/>
                  </a:lnTo>
                  <a:lnTo>
                    <a:pt x="1326067" y="467950"/>
                  </a:lnTo>
                  <a:cubicBezTo>
                    <a:pt x="1368168" y="451212"/>
                    <a:pt x="1414456" y="441956"/>
                    <a:pt x="1463044" y="441956"/>
                  </a:cubicBezTo>
                  <a:cubicBezTo>
                    <a:pt x="1450209" y="464566"/>
                    <a:pt x="1438777" y="487671"/>
                    <a:pt x="1428749" y="511162"/>
                  </a:cubicBezTo>
                  <a:lnTo>
                    <a:pt x="1403787" y="580175"/>
                  </a:lnTo>
                  <a:lnTo>
                    <a:pt x="1466965" y="553579"/>
                  </a:lnTo>
                  <a:cubicBezTo>
                    <a:pt x="1496941" y="545414"/>
                    <a:pt x="1528812" y="541015"/>
                    <a:pt x="1561856" y="541015"/>
                  </a:cubicBezTo>
                  <a:lnTo>
                    <a:pt x="1532965" y="603976"/>
                  </a:lnTo>
                  <a:lnTo>
                    <a:pt x="1581366" y="591934"/>
                  </a:lnTo>
                  <a:cubicBezTo>
                    <a:pt x="1602139" y="588527"/>
                    <a:pt x="1623647" y="586738"/>
                    <a:pt x="1645676" y="586738"/>
                  </a:cubicBezTo>
                  <a:lnTo>
                    <a:pt x="1616849" y="644235"/>
                  </a:lnTo>
                  <a:lnTo>
                    <a:pt x="1642923" y="635294"/>
                  </a:lnTo>
                  <a:cubicBezTo>
                    <a:pt x="1656656" y="632190"/>
                    <a:pt x="1670876" y="630559"/>
                    <a:pt x="1685440" y="630559"/>
                  </a:cubicBezTo>
                  <a:lnTo>
                    <a:pt x="1657352" y="707772"/>
                  </a:lnTo>
                  <a:lnTo>
                    <a:pt x="1669857" y="706989"/>
                  </a:lnTo>
                  <a:lnTo>
                    <a:pt x="1685317" y="697863"/>
                  </a:lnTo>
                  <a:cubicBezTo>
                    <a:pt x="1714017" y="687236"/>
                    <a:pt x="1745570" y="681359"/>
                    <a:pt x="1778691" y="681359"/>
                  </a:cubicBezTo>
                  <a:cubicBezTo>
                    <a:pt x="1761192" y="710071"/>
                    <a:pt x="1747520" y="740039"/>
                    <a:pt x="1737677" y="770715"/>
                  </a:cubicBezTo>
                  <a:lnTo>
                    <a:pt x="1736297" y="777874"/>
                  </a:lnTo>
                  <a:lnTo>
                    <a:pt x="1756999" y="764869"/>
                  </a:lnTo>
                  <a:cubicBezTo>
                    <a:pt x="1779318" y="756073"/>
                    <a:pt x="1803856" y="751209"/>
                    <a:pt x="1829614" y="751209"/>
                  </a:cubicBezTo>
                  <a:lnTo>
                    <a:pt x="1801683" y="815972"/>
                  </a:lnTo>
                  <a:lnTo>
                    <a:pt x="1805185" y="815767"/>
                  </a:lnTo>
                  <a:lnTo>
                    <a:pt x="1819897" y="807509"/>
                  </a:lnTo>
                  <a:cubicBezTo>
                    <a:pt x="1841567" y="799879"/>
                    <a:pt x="1865391" y="795659"/>
                    <a:pt x="1890399" y="795659"/>
                  </a:cubicBezTo>
                  <a:lnTo>
                    <a:pt x="1870074" y="837768"/>
                  </a:lnTo>
                  <a:lnTo>
                    <a:pt x="1893661" y="836552"/>
                  </a:lnTo>
                  <a:lnTo>
                    <a:pt x="1881520" y="860232"/>
                  </a:lnTo>
                  <a:lnTo>
                    <a:pt x="1883154" y="859286"/>
                  </a:lnTo>
                  <a:cubicBezTo>
                    <a:pt x="1900265" y="853071"/>
                    <a:pt x="1919077" y="849634"/>
                    <a:pt x="1938825" y="849634"/>
                  </a:cubicBezTo>
                  <a:lnTo>
                    <a:pt x="1925320" y="878495"/>
                  </a:lnTo>
                  <a:lnTo>
                    <a:pt x="1925552" y="878484"/>
                  </a:lnTo>
                  <a:lnTo>
                    <a:pt x="1924603" y="880027"/>
                  </a:lnTo>
                  <a:lnTo>
                    <a:pt x="1914371" y="901893"/>
                  </a:lnTo>
                  <a:lnTo>
                    <a:pt x="1912079" y="913557"/>
                  </a:lnTo>
                  <a:lnTo>
                    <a:pt x="1912888" y="913524"/>
                  </a:lnTo>
                  <a:lnTo>
                    <a:pt x="1937983" y="898751"/>
                  </a:lnTo>
                  <a:cubicBezTo>
                    <a:pt x="1951658" y="893702"/>
                    <a:pt x="1966692" y="890909"/>
                    <a:pt x="1982474" y="890909"/>
                  </a:cubicBezTo>
                  <a:cubicBezTo>
                    <a:pt x="1974136" y="904552"/>
                    <a:pt x="1967622" y="918792"/>
                    <a:pt x="1962932" y="933368"/>
                  </a:cubicBezTo>
                  <a:lnTo>
                    <a:pt x="1959768" y="949732"/>
                  </a:lnTo>
                  <a:lnTo>
                    <a:pt x="1980361" y="941392"/>
                  </a:lnTo>
                  <a:cubicBezTo>
                    <a:pt x="1995648" y="937507"/>
                    <a:pt x="2012456" y="935359"/>
                    <a:pt x="2030099" y="935359"/>
                  </a:cubicBezTo>
                  <a:lnTo>
                    <a:pt x="2019808" y="950743"/>
                  </a:lnTo>
                  <a:lnTo>
                    <a:pt x="2036410" y="950312"/>
                  </a:lnTo>
                  <a:cubicBezTo>
                    <a:pt x="2026293" y="958290"/>
                    <a:pt x="2017440" y="966346"/>
                    <a:pt x="2009852" y="974460"/>
                  </a:cubicBezTo>
                  <a:lnTo>
                    <a:pt x="2004499" y="981373"/>
                  </a:lnTo>
                  <a:lnTo>
                    <a:pt x="2004253" y="982250"/>
                  </a:lnTo>
                  <a:lnTo>
                    <a:pt x="2066783" y="979431"/>
                  </a:lnTo>
                  <a:cubicBezTo>
                    <a:pt x="2055884" y="987378"/>
                    <a:pt x="2047030" y="995441"/>
                    <a:pt x="2040218" y="1003577"/>
                  </a:cubicBezTo>
                  <a:lnTo>
                    <a:pt x="2038445" y="1006623"/>
                  </a:lnTo>
                  <a:lnTo>
                    <a:pt x="2045822" y="1008510"/>
                  </a:lnTo>
                  <a:cubicBezTo>
                    <a:pt x="2067804" y="1016011"/>
                    <a:pt x="2086024" y="1024418"/>
                    <a:pt x="2099670" y="1033502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3E541928-34E6-456F-A6F3-93D7A0D0AD40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ヒラメ（県の魚）</a:t>
            </a:r>
          </a:p>
        </p:txBody>
      </p:sp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8CFFF5DE-5C27-4669-A49C-3CBE91AFEA1D}"/>
              </a:ext>
            </a:extLst>
          </p:cNvPr>
          <p:cNvGrpSpPr/>
          <p:nvPr/>
        </p:nvGrpSpPr>
        <p:grpSpPr>
          <a:xfrm flipH="1">
            <a:off x="741134" y="4400710"/>
            <a:ext cx="2556332" cy="1437934"/>
            <a:chOff x="3430100" y="2428856"/>
            <a:chExt cx="2972810" cy="1672201"/>
          </a:xfrm>
        </p:grpSpPr>
        <p:sp>
          <p:nvSpPr>
            <p:cNvPr id="181" name="フリーフォーム 690">
              <a:extLst>
                <a:ext uri="{FF2B5EF4-FFF2-40B4-BE49-F238E27FC236}">
                  <a16:creationId xmlns:a16="http://schemas.microsoft.com/office/drawing/2014/main" id="{3D702A6B-285B-41A6-99B6-2BA5885138D7}"/>
                </a:ext>
              </a:extLst>
            </p:cNvPr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333">
              <a:extLst>
                <a:ext uri="{FF2B5EF4-FFF2-40B4-BE49-F238E27FC236}">
                  <a16:creationId xmlns:a16="http://schemas.microsoft.com/office/drawing/2014/main" id="{D2F1FCA7-1293-45A2-83ED-E7E62B8DB289}"/>
                </a:ext>
              </a:extLst>
            </p:cNvPr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 692">
              <a:extLst>
                <a:ext uri="{FF2B5EF4-FFF2-40B4-BE49-F238E27FC236}">
                  <a16:creationId xmlns:a16="http://schemas.microsoft.com/office/drawing/2014/main" id="{6D6309EA-6245-49E5-A146-DA6C27ECA694}"/>
                </a:ext>
              </a:extLst>
            </p:cNvPr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narVert">
              <a:fgClr>
                <a:srgbClr val="CC9900"/>
              </a:fgClr>
              <a:bgClr>
                <a:srgbClr val="CC6600"/>
              </a:bgClr>
            </a:patt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332">
              <a:extLst>
                <a:ext uri="{FF2B5EF4-FFF2-40B4-BE49-F238E27FC236}">
                  <a16:creationId xmlns:a16="http://schemas.microsoft.com/office/drawing/2014/main" id="{0EA9B0BC-5BB4-46E9-B199-7B1B7F4A4676}"/>
                </a:ext>
              </a:extLst>
            </p:cNvPr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 694">
              <a:extLst>
                <a:ext uri="{FF2B5EF4-FFF2-40B4-BE49-F238E27FC236}">
                  <a16:creationId xmlns:a16="http://schemas.microsoft.com/office/drawing/2014/main" id="{38BD99D4-6D45-43DF-800D-6B9C27BCBB65}"/>
                </a:ext>
              </a:extLst>
            </p:cNvPr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 695">
              <a:extLst>
                <a:ext uri="{FF2B5EF4-FFF2-40B4-BE49-F238E27FC236}">
                  <a16:creationId xmlns:a16="http://schemas.microsoft.com/office/drawing/2014/main" id="{EBAE897E-6E24-4D86-87D7-54F35FACBB68}"/>
                </a:ext>
              </a:extLst>
            </p:cNvPr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solidFill>
              <a:srgbClr val="CC99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円/楕円 342">
              <a:extLst>
                <a:ext uri="{FF2B5EF4-FFF2-40B4-BE49-F238E27FC236}">
                  <a16:creationId xmlns:a16="http://schemas.microsoft.com/office/drawing/2014/main" id="{E6B37E72-97E5-42CD-A5AC-014737B52C16}"/>
                </a:ext>
              </a:extLst>
            </p:cNvPr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697">
              <a:extLst>
                <a:ext uri="{FF2B5EF4-FFF2-40B4-BE49-F238E27FC236}">
                  <a16:creationId xmlns:a16="http://schemas.microsoft.com/office/drawing/2014/main" id="{7BDDAD75-E065-4168-9D83-CC48DE9E71DA}"/>
                </a:ext>
              </a:extLst>
            </p:cNvPr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698">
              <a:extLst>
                <a:ext uri="{FF2B5EF4-FFF2-40B4-BE49-F238E27FC236}">
                  <a16:creationId xmlns:a16="http://schemas.microsoft.com/office/drawing/2014/main" id="{FD93A1F6-BA92-47CD-AF4B-C444D5826066}"/>
                </a:ext>
              </a:extLst>
            </p:cNvPr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699">
              <a:extLst>
                <a:ext uri="{FF2B5EF4-FFF2-40B4-BE49-F238E27FC236}">
                  <a16:creationId xmlns:a16="http://schemas.microsoft.com/office/drawing/2014/main" id="{9F49D67A-1362-46E0-8E79-D87EB23841BE}"/>
                </a:ext>
              </a:extLst>
            </p:cNvPr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700">
              <a:extLst>
                <a:ext uri="{FF2B5EF4-FFF2-40B4-BE49-F238E27FC236}">
                  <a16:creationId xmlns:a16="http://schemas.microsoft.com/office/drawing/2014/main" id="{170E6A33-B0AF-411A-AEE6-1D42AF98EB2F}"/>
                </a:ext>
              </a:extLst>
            </p:cNvPr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701">
              <a:extLst>
                <a:ext uri="{FF2B5EF4-FFF2-40B4-BE49-F238E27FC236}">
                  <a16:creationId xmlns:a16="http://schemas.microsoft.com/office/drawing/2014/main" id="{6D517E3E-B2CC-42E3-863C-AE946A437CFA}"/>
                </a:ext>
              </a:extLst>
            </p:cNvPr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702">
              <a:extLst>
                <a:ext uri="{FF2B5EF4-FFF2-40B4-BE49-F238E27FC236}">
                  <a16:creationId xmlns:a16="http://schemas.microsoft.com/office/drawing/2014/main" id="{73E525E2-9446-4A81-A8EE-2A591BC4857C}"/>
                </a:ext>
              </a:extLst>
            </p:cNvPr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703">
              <a:extLst>
                <a:ext uri="{FF2B5EF4-FFF2-40B4-BE49-F238E27FC236}">
                  <a16:creationId xmlns:a16="http://schemas.microsoft.com/office/drawing/2014/main" id="{7FEE35DE-FC35-4FDC-93E3-43F0C9CF2416}"/>
                </a:ext>
              </a:extLst>
            </p:cNvPr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704">
              <a:extLst>
                <a:ext uri="{FF2B5EF4-FFF2-40B4-BE49-F238E27FC236}">
                  <a16:creationId xmlns:a16="http://schemas.microsoft.com/office/drawing/2014/main" id="{5EAD6EF6-B47A-4C29-A24C-7066F8F22D58}"/>
                </a:ext>
              </a:extLst>
            </p:cNvPr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705">
              <a:extLst>
                <a:ext uri="{FF2B5EF4-FFF2-40B4-BE49-F238E27FC236}">
                  <a16:creationId xmlns:a16="http://schemas.microsoft.com/office/drawing/2014/main" id="{A66753CE-7368-4671-A32F-2B3D9CF5B0F0}"/>
                </a:ext>
              </a:extLst>
            </p:cNvPr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706">
              <a:extLst>
                <a:ext uri="{FF2B5EF4-FFF2-40B4-BE49-F238E27FC236}">
                  <a16:creationId xmlns:a16="http://schemas.microsoft.com/office/drawing/2014/main" id="{6D8D953C-D498-4DAD-B8D1-1BC72296B6D3}"/>
                </a:ext>
              </a:extLst>
            </p:cNvPr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707">
              <a:extLst>
                <a:ext uri="{FF2B5EF4-FFF2-40B4-BE49-F238E27FC236}">
                  <a16:creationId xmlns:a16="http://schemas.microsoft.com/office/drawing/2014/main" id="{C99605FB-956B-41E4-9F29-8D4C3F56441F}"/>
                </a:ext>
              </a:extLst>
            </p:cNvPr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708">
              <a:extLst>
                <a:ext uri="{FF2B5EF4-FFF2-40B4-BE49-F238E27FC236}">
                  <a16:creationId xmlns:a16="http://schemas.microsoft.com/office/drawing/2014/main" id="{DBBD481F-B3AF-41AF-8CA5-51A32651144D}"/>
                </a:ext>
              </a:extLst>
            </p:cNvPr>
            <p:cNvSpPr/>
            <p:nvPr/>
          </p:nvSpPr>
          <p:spPr bwMode="auto">
            <a:xfrm>
              <a:off x="4039074" y="3149599"/>
              <a:ext cx="1832723" cy="108791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709">
              <a:extLst>
                <a:ext uri="{FF2B5EF4-FFF2-40B4-BE49-F238E27FC236}">
                  <a16:creationId xmlns:a16="http://schemas.microsoft.com/office/drawing/2014/main" id="{E313E639-429C-4184-A651-BFC2E568E3C7}"/>
                </a:ext>
              </a:extLst>
            </p:cNvPr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710">
              <a:extLst>
                <a:ext uri="{FF2B5EF4-FFF2-40B4-BE49-F238E27FC236}">
                  <a16:creationId xmlns:a16="http://schemas.microsoft.com/office/drawing/2014/main" id="{10B09455-6457-4045-A366-9303E7649F21}"/>
                </a:ext>
              </a:extLst>
            </p:cNvPr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711">
              <a:extLst>
                <a:ext uri="{FF2B5EF4-FFF2-40B4-BE49-F238E27FC236}">
                  <a16:creationId xmlns:a16="http://schemas.microsoft.com/office/drawing/2014/main" id="{ECC29C85-3D29-4A2D-A202-3E2E9DAD8C86}"/>
                </a:ext>
              </a:extLst>
            </p:cNvPr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712">
              <a:extLst>
                <a:ext uri="{FF2B5EF4-FFF2-40B4-BE49-F238E27FC236}">
                  <a16:creationId xmlns:a16="http://schemas.microsoft.com/office/drawing/2014/main" id="{48DFAFE0-5E1B-4414-A084-918A2ACFD90C}"/>
                </a:ext>
              </a:extLst>
            </p:cNvPr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713">
              <a:extLst>
                <a:ext uri="{FF2B5EF4-FFF2-40B4-BE49-F238E27FC236}">
                  <a16:creationId xmlns:a16="http://schemas.microsoft.com/office/drawing/2014/main" id="{C492C57B-B741-4699-B6C1-A93FB67451DB}"/>
                </a:ext>
              </a:extLst>
            </p:cNvPr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68241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70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pptxg88_青森県の花、鳥、木のイラスト</dc:title>
  <dc:subject>pptxg88_青森県の花、鳥、木のイラスト</dc:subject>
  <dc:creator>でじけろお</dc:creator>
  <cp:revision>1</cp:revision>
  <dcterms:created xsi:type="dcterms:W3CDTF">2018-05-20T00:31:01Z</dcterms:created>
  <dcterms:modified xsi:type="dcterms:W3CDTF">2021-04-09T02:21:57Z</dcterms:modified>
  <cp:version>1</cp:version>
</cp:coreProperties>
</file>